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00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353" autoAdjust="0"/>
    <p:restoredTop sz="94660"/>
  </p:normalViewPr>
  <p:slideViewPr>
    <p:cSldViewPr snapToGrid="0">
      <p:cViewPr varScale="1">
        <p:scale>
          <a:sx n="64" d="100"/>
          <a:sy n="64" d="100"/>
        </p:scale>
        <p:origin x="190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MX"/>
              <a:t>Haz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F2830-EDD1-4299-91BB-258FB62FFC8E}" type="datetimeFigureOut">
              <a:rPr lang="es-MX" smtClean="0"/>
              <a:t>16/08/2024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8D7C4-9F61-43B9-9D8A-5C0B7170794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1943620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F2830-EDD1-4299-91BB-258FB62FFC8E}" type="datetimeFigureOut">
              <a:rPr lang="es-MX" smtClean="0"/>
              <a:t>16/08/2024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8D7C4-9F61-43B9-9D8A-5C0B7170794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0528457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F2830-EDD1-4299-91BB-258FB62FFC8E}" type="datetimeFigureOut">
              <a:rPr lang="es-MX" smtClean="0"/>
              <a:t>16/08/2024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8D7C4-9F61-43B9-9D8A-5C0B7170794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0657858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F2830-EDD1-4299-91BB-258FB62FFC8E}" type="datetimeFigureOut">
              <a:rPr lang="es-MX" smtClean="0"/>
              <a:t>16/08/2024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8D7C4-9F61-43B9-9D8A-5C0B7170794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638104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F2830-EDD1-4299-91BB-258FB62FFC8E}" type="datetimeFigureOut">
              <a:rPr lang="es-MX" smtClean="0"/>
              <a:t>16/08/2024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8D7C4-9F61-43B9-9D8A-5C0B7170794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5359567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F2830-EDD1-4299-91BB-258FB62FFC8E}" type="datetimeFigureOut">
              <a:rPr lang="es-MX" smtClean="0"/>
              <a:t>16/08/2024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8D7C4-9F61-43B9-9D8A-5C0B7170794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5643010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F2830-EDD1-4299-91BB-258FB62FFC8E}" type="datetimeFigureOut">
              <a:rPr lang="es-MX" smtClean="0"/>
              <a:t>16/08/2024</a:t>
            </a:fld>
            <a:endParaRPr lang="es-MX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8D7C4-9F61-43B9-9D8A-5C0B7170794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540151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F2830-EDD1-4299-91BB-258FB62FFC8E}" type="datetimeFigureOut">
              <a:rPr lang="es-MX" smtClean="0"/>
              <a:t>16/08/2024</a:t>
            </a:fld>
            <a:endParaRPr lang="es-MX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8D7C4-9F61-43B9-9D8A-5C0B7170794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39245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F2830-EDD1-4299-91BB-258FB62FFC8E}" type="datetimeFigureOut">
              <a:rPr lang="es-MX" smtClean="0"/>
              <a:t>16/08/2024</a:t>
            </a:fld>
            <a:endParaRPr lang="es-MX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8D7C4-9F61-43B9-9D8A-5C0B7170794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4810017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F2830-EDD1-4299-91BB-258FB62FFC8E}" type="datetimeFigureOut">
              <a:rPr lang="es-MX" smtClean="0"/>
              <a:t>16/08/2024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8D7C4-9F61-43B9-9D8A-5C0B7170794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2145126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MX"/>
              <a:t>Haz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F2830-EDD1-4299-91BB-258FB62FFC8E}" type="datetimeFigureOut">
              <a:rPr lang="es-MX" smtClean="0"/>
              <a:t>16/08/2024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8D7C4-9F61-43B9-9D8A-5C0B7170794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2432298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-68000" b="-68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EFF2830-EDD1-4299-91BB-258FB62FFC8E}" type="datetimeFigureOut">
              <a:rPr lang="es-MX" smtClean="0"/>
              <a:t>16/08/2024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248D7C4-9F61-43B9-9D8A-5C0B7170794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4289167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2" descr="&quot;Low Poly Blue-Pink Gradient&quot; by picthisrenee | Redbubble">
            <a:extLst>
              <a:ext uri="{FF2B5EF4-FFF2-40B4-BE49-F238E27FC236}">
                <a16:creationId xmlns:a16="http://schemas.microsoft.com/office/drawing/2014/main" id="{6B03C686-8A8E-5221-21A0-D20AFDC85EDC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419599" y="3276599"/>
            <a:ext cx="3360295" cy="33602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pic>
        <p:nvPicPr>
          <p:cNvPr id="1028" name="Picture 4" descr="Bisexualidad, cuando el amor y la pasión se sienten al doble">
            <a:extLst>
              <a:ext uri="{FF2B5EF4-FFF2-40B4-BE49-F238E27FC236}">
                <a16:creationId xmlns:a16="http://schemas.microsoft.com/office/drawing/2014/main" id="{AB31AC43-D097-E509-ADE9-17E347DE8A0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40422" y="-1"/>
            <a:ext cx="6603577" cy="37175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CuadroTexto 5">
            <a:extLst>
              <a:ext uri="{FF2B5EF4-FFF2-40B4-BE49-F238E27FC236}">
                <a16:creationId xmlns:a16="http://schemas.microsoft.com/office/drawing/2014/main" id="{E1B4A83E-90DB-A0AD-3710-29CECC4C297D}"/>
              </a:ext>
            </a:extLst>
          </p:cNvPr>
          <p:cNvSpPr txBox="1"/>
          <p:nvPr/>
        </p:nvSpPr>
        <p:spPr>
          <a:xfrm>
            <a:off x="3938458" y="3984281"/>
            <a:ext cx="4766873" cy="10143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s-ES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Calibri" panose="020F0502020204030204" pitchFamily="34" charset="0"/>
                <a:cs typeface="Courier New" panose="02070309020205020404" pitchFamily="49" charset="0"/>
              </a:rPr>
              <a:t>PERSONAS BISEXUALES EN EL BDSM</a:t>
            </a:r>
            <a:endParaRPr lang="es-MX" sz="28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urier New" panose="02070309020205020404" pitchFamily="49" charset="0"/>
              <a:ea typeface="Calibri" panose="020F0502020204030204" pitchFamily="34" charset="0"/>
              <a:cs typeface="Courier New" panose="02070309020205020404" pitchFamily="49" charset="0"/>
            </a:endParaRP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01999481-A754-26C3-4268-D82C3E608A98}"/>
              </a:ext>
            </a:extLst>
          </p:cNvPr>
          <p:cNvSpPr txBox="1"/>
          <p:nvPr/>
        </p:nvSpPr>
        <p:spPr>
          <a:xfrm>
            <a:off x="3938458" y="5014103"/>
            <a:ext cx="4969655" cy="71160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s-ES" sz="1800" b="1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MTRO. JUAN CARLOS GONZÁLEZ GTZ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endParaRPr lang="es-MX" sz="14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034" name="Picture 10">
            <a:extLst>
              <a:ext uri="{FF2B5EF4-FFF2-40B4-BE49-F238E27FC236}">
                <a16:creationId xmlns:a16="http://schemas.microsoft.com/office/drawing/2014/main" id="{B4ADE1AC-A170-68AF-A5BB-66FB1B91783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28388" y="3559239"/>
            <a:ext cx="2303245" cy="23027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0" name="Picture 2" descr="No hay ninguna descripción de la foto disponible.">
            <a:extLst>
              <a:ext uri="{FF2B5EF4-FFF2-40B4-BE49-F238E27FC236}">
                <a16:creationId xmlns:a16="http://schemas.microsoft.com/office/drawing/2014/main" id="{63AFBF3A-A88D-63E0-A622-7757A57F770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432" r="51002" b="56111"/>
          <a:stretch/>
        </p:blipFill>
        <p:spPr bwMode="auto">
          <a:xfrm>
            <a:off x="7102043" y="5361218"/>
            <a:ext cx="1806070" cy="13437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9073485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0">
            <a:extLst>
              <a:ext uri="{FF2B5EF4-FFF2-40B4-BE49-F238E27FC236}">
                <a16:creationId xmlns:a16="http://schemas.microsoft.com/office/drawing/2014/main" id="{45B7EAC0-17C2-7AA8-53AA-16C626BD002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776592">
            <a:off x="3114841" y="229964"/>
            <a:ext cx="4900326" cy="48991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CuadroTexto 2">
            <a:extLst>
              <a:ext uri="{FF2B5EF4-FFF2-40B4-BE49-F238E27FC236}">
                <a16:creationId xmlns:a16="http://schemas.microsoft.com/office/drawing/2014/main" id="{6791B8C1-56CD-9690-9B5D-2C21D8B251AE}"/>
              </a:ext>
            </a:extLst>
          </p:cNvPr>
          <p:cNvSpPr txBox="1"/>
          <p:nvPr/>
        </p:nvSpPr>
        <p:spPr>
          <a:xfrm rot="20873829">
            <a:off x="2154714" y="4175097"/>
            <a:ext cx="7258408" cy="133421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  <a:spcAft>
                <a:spcPts val="800"/>
              </a:spcAft>
            </a:pPr>
            <a:r>
              <a:rPr lang="es-MX" sz="6000" b="1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!MUCHAS GRACIAS!</a:t>
            </a:r>
          </a:p>
        </p:txBody>
      </p:sp>
    </p:spTree>
    <p:extLst>
      <p:ext uri="{BB962C8B-B14F-4D97-AF65-F5344CB8AC3E}">
        <p14:creationId xmlns:p14="http://schemas.microsoft.com/office/powerpoint/2010/main" val="36907217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0">
            <a:extLst>
              <a:ext uri="{FF2B5EF4-FFF2-40B4-BE49-F238E27FC236}">
                <a16:creationId xmlns:a16="http://schemas.microsoft.com/office/drawing/2014/main" id="{95436558-9E79-CFD2-541C-F76C4281B3A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36869" y="-203294"/>
            <a:ext cx="1703965" cy="17035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CuadroTexto 5">
            <a:extLst>
              <a:ext uri="{FF2B5EF4-FFF2-40B4-BE49-F238E27FC236}">
                <a16:creationId xmlns:a16="http://schemas.microsoft.com/office/drawing/2014/main" id="{5C63E7CA-5F46-EC3B-A58D-6D039701BB1A}"/>
              </a:ext>
            </a:extLst>
          </p:cNvPr>
          <p:cNvSpPr txBox="1"/>
          <p:nvPr/>
        </p:nvSpPr>
        <p:spPr>
          <a:xfrm>
            <a:off x="2739730" y="3091944"/>
            <a:ext cx="6228414" cy="263783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ts val="800"/>
              </a:spcAft>
            </a:pPr>
            <a:r>
              <a:rPr lang="es-ES" sz="1600" b="1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Para un correcto entendimiento del tema se requiere diferenciar que por una parte  la </a:t>
            </a:r>
            <a:r>
              <a:rPr lang="es-ES" sz="1600" b="1" dirty="0">
                <a:solidFill>
                  <a:schemeClr val="accent5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bisexualidad</a:t>
            </a:r>
            <a:r>
              <a:rPr lang="es-ES" sz="1600" b="1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de una persona implica la atracción </a:t>
            </a:r>
            <a:r>
              <a:rPr lang="es-ES" sz="1600" b="1" dirty="0">
                <a:solidFill>
                  <a:srgbClr val="990033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sexo afectiva  </a:t>
            </a:r>
            <a:r>
              <a:rPr lang="es-ES" sz="1600" b="1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que siente hacia otras personas, ya sean mujeres, hombres o de otros géneros; y por otra parte el que elijan ser monógamas o </a:t>
            </a:r>
            <a:r>
              <a:rPr lang="es-ES" sz="1600" b="1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poliafectivas</a:t>
            </a:r>
            <a:r>
              <a:rPr lang="es-ES" sz="1600" b="1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por ejemplo; es algo tan subjetivo como la incorporación en su vidas de prácticas como el BDSM o no.</a:t>
            </a:r>
            <a:endParaRPr lang="es-MX" sz="1600" b="1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885D5DFD-EF1B-677B-4A75-61023C112D34}"/>
              </a:ext>
            </a:extLst>
          </p:cNvPr>
          <p:cNvSpPr txBox="1"/>
          <p:nvPr/>
        </p:nvSpPr>
        <p:spPr>
          <a:xfrm>
            <a:off x="2845549" y="167398"/>
            <a:ext cx="6228414" cy="48109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s-ES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Calibri" panose="020F0502020204030204" pitchFamily="34" charset="0"/>
                <a:cs typeface="Courier New" panose="02070309020205020404" pitchFamily="49" charset="0"/>
              </a:rPr>
              <a:t>PERSONAS BISEXUALES EN EL BDSM</a:t>
            </a:r>
            <a:endParaRPr lang="es-MX" sz="24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urier New" panose="02070309020205020404" pitchFamily="49" charset="0"/>
              <a:ea typeface="Calibri" panose="020F0502020204030204" pitchFamily="34" charset="0"/>
              <a:cs typeface="Courier New" panose="02070309020205020404" pitchFamily="49" charset="0"/>
            </a:endParaRPr>
          </a:p>
        </p:txBody>
      </p:sp>
      <p:pic>
        <p:nvPicPr>
          <p:cNvPr id="2050" name="Picture 2" descr="Resultado de imagen de sadom bisex">
            <a:extLst>
              <a:ext uri="{FF2B5EF4-FFF2-40B4-BE49-F238E27FC236}">
                <a16:creationId xmlns:a16="http://schemas.microsoft.com/office/drawing/2014/main" id="{E0AF6C1D-18B6-0F44-0A06-E3FB45A59C6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17973" y="648492"/>
            <a:ext cx="4268728" cy="2227162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870125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uadroTexto 6">
            <a:extLst>
              <a:ext uri="{FF2B5EF4-FFF2-40B4-BE49-F238E27FC236}">
                <a16:creationId xmlns:a16="http://schemas.microsoft.com/office/drawing/2014/main" id="{E71E6516-9782-0C1B-5869-9A568BD6B4EF}"/>
              </a:ext>
            </a:extLst>
          </p:cNvPr>
          <p:cNvSpPr txBox="1"/>
          <p:nvPr/>
        </p:nvSpPr>
        <p:spPr>
          <a:xfrm>
            <a:off x="2908300" y="2445320"/>
            <a:ext cx="5816600" cy="33715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ts val="800"/>
              </a:spcAft>
            </a:pPr>
            <a:r>
              <a:rPr lang="es-ES" sz="1800" b="1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 orientación sexual bisexual de principio parece ser un aspecto alejado o independiente, igual que en cualquier persona, sin embargo el cruce con otras personas no sensibilizadas o informadas respecto a las problemáticas o situaciones que vive la población bisexual, deriva en actos de bifobia o de discriminación por lecturas equívocas desde la monosexualidad hetero, gay o lésbica.</a:t>
            </a:r>
            <a:endParaRPr lang="es-MX" sz="1400" b="1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8" name="Picture 10">
            <a:extLst>
              <a:ext uri="{FF2B5EF4-FFF2-40B4-BE49-F238E27FC236}">
                <a16:creationId xmlns:a16="http://schemas.microsoft.com/office/drawing/2014/main" id="{FCD8D1BB-698C-F764-0C81-D6CCFC7E13D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36869" y="-203294"/>
            <a:ext cx="1703965" cy="17035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4" name="Picture 2" descr="Resultado de imagen de sadom bisex">
            <a:extLst>
              <a:ext uri="{FF2B5EF4-FFF2-40B4-BE49-F238E27FC236}">
                <a16:creationId xmlns:a16="http://schemas.microsoft.com/office/drawing/2014/main" id="{3FF8F995-6BE2-17EE-4434-8D46732DA88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" t="17726" r="-6215" b="25839"/>
          <a:stretch/>
        </p:blipFill>
        <p:spPr bwMode="auto">
          <a:xfrm>
            <a:off x="4064000" y="292099"/>
            <a:ext cx="3327400" cy="20530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08965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0">
            <a:extLst>
              <a:ext uri="{FF2B5EF4-FFF2-40B4-BE49-F238E27FC236}">
                <a16:creationId xmlns:a16="http://schemas.microsoft.com/office/drawing/2014/main" id="{499A5C45-63F0-D9E1-0EB9-84E8938CBDF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77800" y="-204750"/>
            <a:ext cx="1703965" cy="17035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CuadroTexto 5">
            <a:extLst>
              <a:ext uri="{FF2B5EF4-FFF2-40B4-BE49-F238E27FC236}">
                <a16:creationId xmlns:a16="http://schemas.microsoft.com/office/drawing/2014/main" id="{D2155E90-C07D-E26E-A014-5D35609FC759}"/>
              </a:ext>
            </a:extLst>
          </p:cNvPr>
          <p:cNvSpPr txBox="1"/>
          <p:nvPr/>
        </p:nvSpPr>
        <p:spPr>
          <a:xfrm>
            <a:off x="2689224" y="0"/>
            <a:ext cx="6124576" cy="12940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  <a:spcAft>
                <a:spcPts val="800"/>
              </a:spcAft>
            </a:pPr>
            <a:r>
              <a:rPr lang="es-ES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r>
              <a:rPr lang="es-ES" b="1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Por ello es preciso considerar en la interacción BDSM con personas bisexuales algunos aspectos mínimos de ética sexual:</a:t>
            </a:r>
            <a:endParaRPr lang="es-MX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3ED271D4-D8CB-3609-900C-2F67DF954066}"/>
              </a:ext>
            </a:extLst>
          </p:cNvPr>
          <p:cNvSpPr txBox="1"/>
          <p:nvPr/>
        </p:nvSpPr>
        <p:spPr>
          <a:xfrm>
            <a:off x="2587623" y="4672422"/>
            <a:ext cx="5921375" cy="170957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lvl="0" indent="-342900" algn="just">
              <a:lnSpc>
                <a:spcPct val="150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es-ES" sz="1800" b="1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Distinguir corporalidades o no confundir códigos del mismo género con los de géneros distintos, ya que cada uno tiene puntos de placer y ritmos propios.</a:t>
            </a:r>
            <a:endParaRPr lang="es-MX" sz="1400" b="1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6148" name="Picture 4" descr="Puede ser arte pop de corazón y texto">
            <a:extLst>
              <a:ext uri="{FF2B5EF4-FFF2-40B4-BE49-F238E27FC236}">
                <a16:creationId xmlns:a16="http://schemas.microsoft.com/office/drawing/2014/main" id="{3F195653-AE89-41DF-8A24-FA4F534FF77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76530" y="1243422"/>
            <a:ext cx="2709069" cy="3429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953997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0">
            <a:extLst>
              <a:ext uri="{FF2B5EF4-FFF2-40B4-BE49-F238E27FC236}">
                <a16:creationId xmlns:a16="http://schemas.microsoft.com/office/drawing/2014/main" id="{D72F7D3F-6170-F54B-00D7-0C1B78B4B2E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77800" y="-204750"/>
            <a:ext cx="1703965" cy="17035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CuadroTexto 5">
            <a:extLst>
              <a:ext uri="{FF2B5EF4-FFF2-40B4-BE49-F238E27FC236}">
                <a16:creationId xmlns:a16="http://schemas.microsoft.com/office/drawing/2014/main" id="{8D73E991-E248-DEE9-2E10-E538B1CD4E77}"/>
              </a:ext>
            </a:extLst>
          </p:cNvPr>
          <p:cNvSpPr txBox="1"/>
          <p:nvPr/>
        </p:nvSpPr>
        <p:spPr>
          <a:xfrm>
            <a:off x="2508250" y="4148111"/>
            <a:ext cx="6635750" cy="254056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lvl="0" indent="-342900" algn="ctr">
              <a:lnSpc>
                <a:spcPct val="150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es-ES" sz="1800" b="1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En todo momento respetar los límites de las fantasías y parafilias de las personas bisexuales, ya que la mercadotecnia de la pornografía dista mucho de las realidades; es necesario conocer primero o escuchar los modos de acomodo con los roles BDSM que estimulan a las personas bisexuales.</a:t>
            </a:r>
            <a:endParaRPr lang="es-MX" sz="1400" b="1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5122" name="Picture 2" descr="No hay ninguna descripción de la foto disponible.">
            <a:extLst>
              <a:ext uri="{FF2B5EF4-FFF2-40B4-BE49-F238E27FC236}">
                <a16:creationId xmlns:a16="http://schemas.microsoft.com/office/drawing/2014/main" id="{B59D6ED5-9FF0-B44C-A368-7A5F4E91A9D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1474" y="169322"/>
            <a:ext cx="6007673" cy="39952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605692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103" name="Rectangle 4102">
            <a:extLst>
              <a:ext uri="{FF2B5EF4-FFF2-40B4-BE49-F238E27FC236}">
                <a16:creationId xmlns:a16="http://schemas.microsoft.com/office/drawing/2014/main" id="{2172A0AC-3DCE-4672-BCAF-28FEF91F60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05" name="Rectangle 4104">
            <a:extLst>
              <a:ext uri="{FF2B5EF4-FFF2-40B4-BE49-F238E27FC236}">
                <a16:creationId xmlns:a16="http://schemas.microsoft.com/office/drawing/2014/main" id="{AE6F1C77-EDC9-4C5F-8C1C-62DD46BDA3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10">
            <a:extLst>
              <a:ext uri="{FF2B5EF4-FFF2-40B4-BE49-F238E27FC236}">
                <a16:creationId xmlns:a16="http://schemas.microsoft.com/office/drawing/2014/main" id="{45B7EAC0-17C2-7AA8-53AA-16C626BD002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alphaModFix amt="4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930" r="3656"/>
          <a:stretch/>
        </p:blipFill>
        <p:spPr bwMode="auto">
          <a:xfrm>
            <a:off x="-255755" y="4467068"/>
            <a:ext cx="2590503" cy="28031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CuadroTexto 5">
            <a:extLst>
              <a:ext uri="{FF2B5EF4-FFF2-40B4-BE49-F238E27FC236}">
                <a16:creationId xmlns:a16="http://schemas.microsoft.com/office/drawing/2014/main" id="{6DFB3D28-C580-FDDD-3CC1-4006E57D7A3E}"/>
              </a:ext>
            </a:extLst>
          </p:cNvPr>
          <p:cNvSpPr txBox="1"/>
          <p:nvPr/>
        </p:nvSpPr>
        <p:spPr>
          <a:xfrm>
            <a:off x="-152407" y="151143"/>
            <a:ext cx="5503895" cy="395717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lvl="0" indent="-228600" algn="ctr" defTabSz="914400">
              <a:lnSpc>
                <a:spcPct val="90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2800" b="1" dirty="0">
                <a:solidFill>
                  <a:srgbClr val="FFFFFF"/>
                </a:solidFill>
                <a:effectLst/>
              </a:rPr>
              <a:t>Si se </a:t>
            </a:r>
            <a:r>
              <a:rPr lang="en-US" sz="2800" b="1" dirty="0" err="1">
                <a:solidFill>
                  <a:srgbClr val="FFFFFF"/>
                </a:solidFill>
                <a:effectLst/>
              </a:rPr>
              <a:t>advierte</a:t>
            </a:r>
            <a:r>
              <a:rPr lang="en-US" sz="2800" b="1" dirty="0">
                <a:solidFill>
                  <a:srgbClr val="FFFFFF"/>
                </a:solidFill>
                <a:effectLst/>
              </a:rPr>
              <a:t> </a:t>
            </a:r>
            <a:r>
              <a:rPr lang="en-US" sz="2800" b="1" dirty="0" err="1">
                <a:solidFill>
                  <a:srgbClr val="FFFFFF"/>
                </a:solidFill>
                <a:effectLst/>
              </a:rPr>
              <a:t>incapacidad</a:t>
            </a:r>
            <a:r>
              <a:rPr lang="en-US" sz="2800" b="1" dirty="0">
                <a:solidFill>
                  <a:srgbClr val="FFFFFF"/>
                </a:solidFill>
                <a:effectLst/>
              </a:rPr>
              <a:t> personal para </a:t>
            </a:r>
            <a:r>
              <a:rPr lang="en-US" sz="2800" b="1" dirty="0" err="1">
                <a:solidFill>
                  <a:srgbClr val="FFFFFF"/>
                </a:solidFill>
                <a:effectLst/>
              </a:rPr>
              <a:t>interactuar</a:t>
            </a:r>
            <a:r>
              <a:rPr lang="en-US" sz="2800" b="1" dirty="0">
                <a:solidFill>
                  <a:srgbClr val="FFFFFF"/>
                </a:solidFill>
                <a:effectLst/>
              </a:rPr>
              <a:t> con </a:t>
            </a:r>
            <a:r>
              <a:rPr lang="en-US" sz="2800" b="1" dirty="0" err="1">
                <a:solidFill>
                  <a:srgbClr val="FFFFFF"/>
                </a:solidFill>
                <a:effectLst/>
              </a:rPr>
              <a:t>prácticas</a:t>
            </a:r>
            <a:r>
              <a:rPr lang="en-US" sz="2800" b="1" dirty="0">
                <a:solidFill>
                  <a:srgbClr val="FFFFFF"/>
                </a:solidFill>
                <a:effectLst/>
              </a:rPr>
              <a:t> BDSM </a:t>
            </a:r>
            <a:r>
              <a:rPr lang="en-US" sz="2800" b="1" dirty="0" err="1">
                <a:solidFill>
                  <a:srgbClr val="FFFFFF"/>
                </a:solidFill>
                <a:effectLst/>
              </a:rPr>
              <a:t>hacia</a:t>
            </a:r>
            <a:r>
              <a:rPr lang="en-US" sz="2800" b="1" dirty="0">
                <a:solidFill>
                  <a:srgbClr val="FFFFFF"/>
                </a:solidFill>
                <a:effectLst/>
              </a:rPr>
              <a:t> personas </a:t>
            </a:r>
            <a:r>
              <a:rPr lang="en-US" sz="2800" b="1" dirty="0" err="1">
                <a:solidFill>
                  <a:srgbClr val="FFFFFF"/>
                </a:solidFill>
                <a:effectLst/>
              </a:rPr>
              <a:t>bisexuales</a:t>
            </a:r>
            <a:r>
              <a:rPr lang="en-US" sz="2800" b="1" dirty="0">
                <a:solidFill>
                  <a:srgbClr val="FFFFFF"/>
                </a:solidFill>
                <a:effectLst/>
              </a:rPr>
              <a:t> </a:t>
            </a:r>
            <a:r>
              <a:rPr lang="en-US" sz="2800" b="1" dirty="0" err="1">
                <a:solidFill>
                  <a:srgbClr val="FFFFFF"/>
                </a:solidFill>
                <a:effectLst/>
              </a:rPr>
              <a:t>porque</a:t>
            </a:r>
            <a:r>
              <a:rPr lang="en-US" sz="2800" b="1" dirty="0">
                <a:solidFill>
                  <a:srgbClr val="FFFFFF"/>
                </a:solidFill>
                <a:effectLst/>
              </a:rPr>
              <a:t> les </a:t>
            </a:r>
            <a:r>
              <a:rPr lang="en-US" sz="2800" b="1" dirty="0" err="1">
                <a:solidFill>
                  <a:srgbClr val="FFFFFF"/>
                </a:solidFill>
                <a:effectLst/>
              </a:rPr>
              <a:t>despierten</a:t>
            </a:r>
            <a:r>
              <a:rPr lang="en-US" sz="2800" b="1" dirty="0">
                <a:solidFill>
                  <a:srgbClr val="FFFFFF"/>
                </a:solidFill>
                <a:effectLst/>
              </a:rPr>
              <a:t> </a:t>
            </a:r>
            <a:r>
              <a:rPr lang="en-US" sz="2800" b="1" dirty="0" err="1">
                <a:solidFill>
                  <a:srgbClr val="FFFFFF"/>
                </a:solidFill>
                <a:effectLst/>
              </a:rPr>
              <a:t>rechazo</a:t>
            </a:r>
            <a:r>
              <a:rPr lang="en-US" sz="2800" b="1" dirty="0">
                <a:solidFill>
                  <a:srgbClr val="FFFFFF"/>
                </a:solidFill>
                <a:effectLst/>
              </a:rPr>
              <a:t> o </a:t>
            </a:r>
            <a:r>
              <a:rPr lang="en-US" sz="2800" b="1" dirty="0" err="1">
                <a:solidFill>
                  <a:srgbClr val="FFFFFF"/>
                </a:solidFill>
                <a:effectLst/>
              </a:rPr>
              <a:t>incomodidad</a:t>
            </a:r>
            <a:r>
              <a:rPr lang="en-US" sz="2800" b="1" dirty="0">
                <a:solidFill>
                  <a:srgbClr val="FFFFFF"/>
                </a:solidFill>
                <a:effectLst/>
              </a:rPr>
              <a:t>, </a:t>
            </a:r>
            <a:r>
              <a:rPr lang="en-US" sz="2800" b="1" dirty="0" err="1">
                <a:solidFill>
                  <a:srgbClr val="FFFFFF"/>
                </a:solidFill>
                <a:effectLst/>
              </a:rPr>
              <a:t>preferentemente</a:t>
            </a:r>
            <a:r>
              <a:rPr lang="en-US" sz="2800" b="1" dirty="0">
                <a:solidFill>
                  <a:srgbClr val="FFFFFF"/>
                </a:solidFill>
                <a:effectLst/>
              </a:rPr>
              <a:t> </a:t>
            </a:r>
            <a:r>
              <a:rPr lang="en-US" sz="2800" b="1" dirty="0" err="1">
                <a:solidFill>
                  <a:srgbClr val="FFFFFF"/>
                </a:solidFill>
                <a:effectLst/>
              </a:rPr>
              <a:t>evitar</a:t>
            </a:r>
            <a:r>
              <a:rPr lang="en-US" sz="2800" b="1" dirty="0">
                <a:solidFill>
                  <a:srgbClr val="FFFFFF"/>
                </a:solidFill>
                <a:effectLst/>
              </a:rPr>
              <a:t> </a:t>
            </a:r>
            <a:r>
              <a:rPr lang="en-US" sz="2800" b="1" dirty="0" err="1">
                <a:solidFill>
                  <a:srgbClr val="FFFFFF"/>
                </a:solidFill>
                <a:effectLst/>
              </a:rPr>
              <a:t>encuentros</a:t>
            </a:r>
            <a:r>
              <a:rPr lang="en-US" sz="2800" b="1" dirty="0">
                <a:solidFill>
                  <a:srgbClr val="FFFFFF"/>
                </a:solidFill>
                <a:effectLst/>
              </a:rPr>
              <a:t> y </a:t>
            </a:r>
            <a:r>
              <a:rPr lang="en-US" sz="2800" b="1" dirty="0" err="1">
                <a:solidFill>
                  <a:srgbClr val="FFFFFF"/>
                </a:solidFill>
                <a:effectLst/>
              </a:rPr>
              <a:t>sensibilzarse</a:t>
            </a:r>
            <a:r>
              <a:rPr lang="en-US" sz="2800" b="1" dirty="0">
                <a:solidFill>
                  <a:srgbClr val="FFFFFF"/>
                </a:solidFill>
                <a:effectLst/>
              </a:rPr>
              <a:t> </a:t>
            </a:r>
            <a:r>
              <a:rPr lang="en-US" sz="2800" b="1" dirty="0" err="1">
                <a:solidFill>
                  <a:srgbClr val="FFFFFF"/>
                </a:solidFill>
                <a:effectLst/>
              </a:rPr>
              <a:t>primeramente</a:t>
            </a:r>
            <a:r>
              <a:rPr lang="en-US" sz="2800" b="1" dirty="0">
                <a:solidFill>
                  <a:srgbClr val="FFFFFF"/>
                </a:solidFill>
                <a:effectLst/>
              </a:rPr>
              <a:t> </a:t>
            </a:r>
            <a:r>
              <a:rPr lang="en-US" sz="2800" b="1" dirty="0" err="1">
                <a:solidFill>
                  <a:srgbClr val="FFFFFF"/>
                </a:solidFill>
                <a:effectLst/>
              </a:rPr>
              <a:t>sobre</a:t>
            </a:r>
            <a:r>
              <a:rPr lang="en-US" sz="2800" b="1" dirty="0">
                <a:solidFill>
                  <a:srgbClr val="FFFFFF"/>
                </a:solidFill>
                <a:effectLst/>
              </a:rPr>
              <a:t> lo bisexual a </a:t>
            </a:r>
            <a:r>
              <a:rPr lang="en-US" sz="2800" b="1" dirty="0" err="1">
                <a:solidFill>
                  <a:srgbClr val="FFFFFF"/>
                </a:solidFill>
                <a:effectLst/>
              </a:rPr>
              <a:t>través</a:t>
            </a:r>
            <a:r>
              <a:rPr lang="en-US" sz="2800" b="1" dirty="0">
                <a:solidFill>
                  <a:srgbClr val="FFFFFF"/>
                </a:solidFill>
                <a:effectLst/>
              </a:rPr>
              <a:t> de </a:t>
            </a:r>
            <a:r>
              <a:rPr lang="en-US" sz="2800" b="1" dirty="0" err="1">
                <a:solidFill>
                  <a:srgbClr val="FFFFFF"/>
                </a:solidFill>
                <a:effectLst/>
              </a:rPr>
              <a:t>vivencias</a:t>
            </a:r>
            <a:r>
              <a:rPr lang="en-US" sz="2800" b="1" dirty="0">
                <a:solidFill>
                  <a:srgbClr val="FFFFFF"/>
                </a:solidFill>
                <a:effectLst/>
              </a:rPr>
              <a:t> </a:t>
            </a:r>
            <a:r>
              <a:rPr lang="en-US" sz="2800" b="1" dirty="0" err="1">
                <a:solidFill>
                  <a:srgbClr val="FFFFFF"/>
                </a:solidFill>
                <a:effectLst/>
              </a:rPr>
              <a:t>compartidas</a:t>
            </a:r>
            <a:r>
              <a:rPr lang="en-US" sz="2800" b="1" dirty="0">
                <a:solidFill>
                  <a:srgbClr val="FFFFFF"/>
                </a:solidFill>
                <a:effectLst/>
              </a:rPr>
              <a:t> o </a:t>
            </a:r>
            <a:r>
              <a:rPr lang="en-US" sz="2800" b="1" dirty="0" err="1">
                <a:solidFill>
                  <a:srgbClr val="FFFFFF"/>
                </a:solidFill>
                <a:effectLst/>
              </a:rPr>
              <a:t>textos</a:t>
            </a:r>
            <a:r>
              <a:rPr lang="en-US" sz="2800" b="1" dirty="0">
                <a:solidFill>
                  <a:srgbClr val="FFFFFF"/>
                </a:solidFill>
                <a:effectLst/>
              </a:rPr>
              <a:t> </a:t>
            </a:r>
            <a:r>
              <a:rPr lang="en-US" sz="2800" b="1" dirty="0" err="1">
                <a:solidFill>
                  <a:srgbClr val="FFFFFF"/>
                </a:solidFill>
                <a:effectLst/>
              </a:rPr>
              <a:t>explicativos</a:t>
            </a:r>
            <a:r>
              <a:rPr lang="en-US" sz="2800" b="1" dirty="0">
                <a:solidFill>
                  <a:srgbClr val="FFFFFF"/>
                </a:solidFill>
                <a:effectLst/>
              </a:rPr>
              <a:t>.</a:t>
            </a:r>
          </a:p>
        </p:txBody>
      </p:sp>
      <p:pic>
        <p:nvPicPr>
          <p:cNvPr id="4098" name="Picture 2">
            <a:extLst>
              <a:ext uri="{FF2B5EF4-FFF2-40B4-BE49-F238E27FC236}">
                <a16:creationId xmlns:a16="http://schemas.microsoft.com/office/drawing/2014/main" id="{F210C264-6381-9F33-4F82-C6A7C51EC55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" b="12208"/>
          <a:stretch/>
        </p:blipFill>
        <p:spPr bwMode="auto">
          <a:xfrm>
            <a:off x="4669497" y="10"/>
            <a:ext cx="4472089" cy="6857990"/>
          </a:xfrm>
          <a:custGeom>
            <a:avLst/>
            <a:gdLst/>
            <a:ahLst/>
            <a:cxnLst/>
            <a:rect l="l" t="t" r="r" b="b"/>
            <a:pathLst>
              <a:path w="5962785" h="6858000">
                <a:moveTo>
                  <a:pt x="1044839" y="0"/>
                </a:moveTo>
                <a:lnTo>
                  <a:pt x="5962785" y="0"/>
                </a:lnTo>
                <a:lnTo>
                  <a:pt x="5962785" y="6858000"/>
                </a:lnTo>
                <a:lnTo>
                  <a:pt x="1469886" y="6858000"/>
                </a:lnTo>
                <a:lnTo>
                  <a:pt x="1416006" y="6823984"/>
                </a:lnTo>
                <a:cubicBezTo>
                  <a:pt x="1356767" y="6787940"/>
                  <a:pt x="1296437" y="6755500"/>
                  <a:pt x="1232473" y="6733873"/>
                </a:cubicBezTo>
                <a:cubicBezTo>
                  <a:pt x="1145250" y="6705037"/>
                  <a:pt x="1060933" y="6654575"/>
                  <a:pt x="1075471" y="6503186"/>
                </a:cubicBezTo>
                <a:cubicBezTo>
                  <a:pt x="1078378" y="6459932"/>
                  <a:pt x="1055118" y="6427493"/>
                  <a:pt x="1020229" y="6438306"/>
                </a:cubicBezTo>
                <a:cubicBezTo>
                  <a:pt x="953358" y="6459932"/>
                  <a:pt x="921375" y="6398656"/>
                  <a:pt x="883579" y="6351798"/>
                </a:cubicBezTo>
                <a:cubicBezTo>
                  <a:pt x="816707" y="6268895"/>
                  <a:pt x="752743" y="6182387"/>
                  <a:pt x="645167" y="6167969"/>
                </a:cubicBezTo>
                <a:cubicBezTo>
                  <a:pt x="665519" y="6103088"/>
                  <a:pt x="700408" y="6110298"/>
                  <a:pt x="732391" y="6124716"/>
                </a:cubicBezTo>
                <a:cubicBezTo>
                  <a:pt x="816707" y="6160761"/>
                  <a:pt x="901023" y="6200410"/>
                  <a:pt x="985339" y="6236455"/>
                </a:cubicBezTo>
                <a:cubicBezTo>
                  <a:pt x="1040581" y="6258081"/>
                  <a:pt x="1095822" y="6290522"/>
                  <a:pt x="1168509" y="6265291"/>
                </a:cubicBezTo>
                <a:cubicBezTo>
                  <a:pt x="1104545" y="6135530"/>
                  <a:pt x="996969" y="6110298"/>
                  <a:pt x="909746" y="6070649"/>
                </a:cubicBezTo>
                <a:cubicBezTo>
                  <a:pt x="802169" y="6020185"/>
                  <a:pt x="738206" y="5926470"/>
                  <a:pt x="659704" y="5818335"/>
                </a:cubicBezTo>
                <a:cubicBezTo>
                  <a:pt x="738206" y="5789500"/>
                  <a:pt x="787632" y="5868798"/>
                  <a:pt x="851597" y="5865193"/>
                </a:cubicBezTo>
                <a:cubicBezTo>
                  <a:pt x="854504" y="5854380"/>
                  <a:pt x="860319" y="5832753"/>
                  <a:pt x="860319" y="5832753"/>
                </a:cubicBezTo>
                <a:cubicBezTo>
                  <a:pt x="755650" y="5775081"/>
                  <a:pt x="709132" y="5666947"/>
                  <a:pt x="691686" y="5533581"/>
                </a:cubicBezTo>
                <a:cubicBezTo>
                  <a:pt x="685872" y="5465095"/>
                  <a:pt x="648075" y="5443468"/>
                  <a:pt x="610278" y="5411029"/>
                </a:cubicBezTo>
                <a:cubicBezTo>
                  <a:pt x="482350" y="5299289"/>
                  <a:pt x="345700" y="5198364"/>
                  <a:pt x="238123" y="5046976"/>
                </a:cubicBezTo>
                <a:cubicBezTo>
                  <a:pt x="363144" y="5064998"/>
                  <a:pt x="461997" y="5165924"/>
                  <a:pt x="592833" y="5209177"/>
                </a:cubicBezTo>
                <a:cubicBezTo>
                  <a:pt x="488165" y="5043371"/>
                  <a:pt x="351514" y="4956864"/>
                  <a:pt x="226494" y="4855939"/>
                </a:cubicBezTo>
                <a:cubicBezTo>
                  <a:pt x="168344" y="4809081"/>
                  <a:pt x="116011" y="4751408"/>
                  <a:pt x="49139" y="4726177"/>
                </a:cubicBezTo>
                <a:cubicBezTo>
                  <a:pt x="25879" y="4718968"/>
                  <a:pt x="-14825" y="4700947"/>
                  <a:pt x="5527" y="4650483"/>
                </a:cubicBezTo>
                <a:cubicBezTo>
                  <a:pt x="22972" y="4607230"/>
                  <a:pt x="54954" y="4621648"/>
                  <a:pt x="84029" y="4632460"/>
                </a:cubicBezTo>
                <a:cubicBezTo>
                  <a:pt x="153807" y="4661296"/>
                  <a:pt x="229401" y="4661296"/>
                  <a:pt x="325347" y="4661296"/>
                </a:cubicBezTo>
                <a:cubicBezTo>
                  <a:pt x="243939" y="4524326"/>
                  <a:pt x="95658" y="4567580"/>
                  <a:pt x="25879" y="4423401"/>
                </a:cubicBezTo>
                <a:cubicBezTo>
                  <a:pt x="113103" y="4398170"/>
                  <a:pt x="179975" y="4448632"/>
                  <a:pt x="249753" y="4459446"/>
                </a:cubicBezTo>
                <a:cubicBezTo>
                  <a:pt x="313718" y="4470259"/>
                  <a:pt x="328254" y="4445028"/>
                  <a:pt x="313718" y="4365729"/>
                </a:cubicBezTo>
                <a:cubicBezTo>
                  <a:pt x="290458" y="4243177"/>
                  <a:pt x="325347" y="4181900"/>
                  <a:pt x="418386" y="4214341"/>
                </a:cubicBezTo>
                <a:cubicBezTo>
                  <a:pt x="505609" y="4246781"/>
                  <a:pt x="514332" y="4199922"/>
                  <a:pt x="491072" y="4131438"/>
                </a:cubicBezTo>
                <a:cubicBezTo>
                  <a:pt x="456183" y="4030512"/>
                  <a:pt x="493979" y="3951214"/>
                  <a:pt x="520147" y="3864706"/>
                </a:cubicBezTo>
                <a:cubicBezTo>
                  <a:pt x="560851" y="3734945"/>
                  <a:pt x="543407" y="3670064"/>
                  <a:pt x="459090" y="3572743"/>
                </a:cubicBezTo>
                <a:cubicBezTo>
                  <a:pt x="409664" y="3518676"/>
                  <a:pt x="360236" y="3471818"/>
                  <a:pt x="290458" y="3424959"/>
                </a:cubicBezTo>
                <a:cubicBezTo>
                  <a:pt x="450368" y="3399728"/>
                  <a:pt x="284643" y="3313221"/>
                  <a:pt x="339884" y="3259153"/>
                </a:cubicBezTo>
                <a:cubicBezTo>
                  <a:pt x="453275" y="3237527"/>
                  <a:pt x="543407" y="3410542"/>
                  <a:pt x="697501" y="3360078"/>
                </a:cubicBezTo>
                <a:cubicBezTo>
                  <a:pt x="511425" y="3212294"/>
                  <a:pt x="302087" y="3165436"/>
                  <a:pt x="165437" y="2967190"/>
                </a:cubicBezTo>
                <a:cubicBezTo>
                  <a:pt x="197419" y="2923937"/>
                  <a:pt x="229401" y="2967190"/>
                  <a:pt x="255568" y="2949167"/>
                </a:cubicBezTo>
                <a:cubicBezTo>
                  <a:pt x="255568" y="2938354"/>
                  <a:pt x="560851" y="3006840"/>
                  <a:pt x="578296" y="2725691"/>
                </a:cubicBezTo>
                <a:cubicBezTo>
                  <a:pt x="584111" y="2725691"/>
                  <a:pt x="589926" y="2725691"/>
                  <a:pt x="595740" y="2714876"/>
                </a:cubicBezTo>
                <a:cubicBezTo>
                  <a:pt x="627722" y="2675228"/>
                  <a:pt x="598648" y="2581510"/>
                  <a:pt x="650982" y="2574301"/>
                </a:cubicBezTo>
                <a:cubicBezTo>
                  <a:pt x="709132" y="2567092"/>
                  <a:pt x="764373" y="2534653"/>
                  <a:pt x="825429" y="2552674"/>
                </a:cubicBezTo>
                <a:cubicBezTo>
                  <a:pt x="871949" y="2567092"/>
                  <a:pt x="921375" y="2585115"/>
                  <a:pt x="970802" y="2585115"/>
                </a:cubicBezTo>
                <a:cubicBezTo>
                  <a:pt x="1023136" y="2585115"/>
                  <a:pt x="1095822" y="2707668"/>
                  <a:pt x="1127805" y="2545465"/>
                </a:cubicBezTo>
                <a:cubicBezTo>
                  <a:pt x="1127805" y="2538257"/>
                  <a:pt x="1217936" y="2556280"/>
                  <a:pt x="1267362" y="2563488"/>
                </a:cubicBezTo>
                <a:cubicBezTo>
                  <a:pt x="1308067" y="2570698"/>
                  <a:pt x="1357494" y="2603137"/>
                  <a:pt x="1386568" y="2538257"/>
                </a:cubicBezTo>
                <a:cubicBezTo>
                  <a:pt x="1401105" y="2498607"/>
                  <a:pt x="1331326" y="2426518"/>
                  <a:pt x="1270270" y="2419309"/>
                </a:cubicBezTo>
                <a:cubicBezTo>
                  <a:pt x="1215029" y="2412101"/>
                  <a:pt x="1159787" y="2404892"/>
                  <a:pt x="1107453" y="2419309"/>
                </a:cubicBezTo>
                <a:cubicBezTo>
                  <a:pt x="1043489" y="2437331"/>
                  <a:pt x="1008599" y="2408495"/>
                  <a:pt x="991154" y="2343615"/>
                </a:cubicBezTo>
                <a:cubicBezTo>
                  <a:pt x="970802" y="2275131"/>
                  <a:pt x="933005" y="2239085"/>
                  <a:pt x="880671" y="2206645"/>
                </a:cubicBezTo>
                <a:cubicBezTo>
                  <a:pt x="752743" y="2127346"/>
                  <a:pt x="630630" y="2033629"/>
                  <a:pt x="491072" y="1986771"/>
                </a:cubicBezTo>
                <a:cubicBezTo>
                  <a:pt x="464905" y="1979562"/>
                  <a:pt x="432923" y="1965145"/>
                  <a:pt x="421293" y="1903868"/>
                </a:cubicBezTo>
                <a:cubicBezTo>
                  <a:pt x="799262" y="1997584"/>
                  <a:pt x="1142342" y="2239085"/>
                  <a:pt x="1531941" y="2224667"/>
                </a:cubicBezTo>
                <a:cubicBezTo>
                  <a:pt x="1427272" y="2148974"/>
                  <a:pt x="1302252" y="2145369"/>
                  <a:pt x="1188861" y="2091301"/>
                </a:cubicBezTo>
                <a:cubicBezTo>
                  <a:pt x="1270270" y="2051652"/>
                  <a:pt x="1345864" y="2094906"/>
                  <a:pt x="1421458" y="2116532"/>
                </a:cubicBezTo>
                <a:cubicBezTo>
                  <a:pt x="1485422" y="2134554"/>
                  <a:pt x="1543571" y="2138160"/>
                  <a:pt x="1549386" y="2026420"/>
                </a:cubicBezTo>
                <a:cubicBezTo>
                  <a:pt x="1549386" y="2015607"/>
                  <a:pt x="1549386" y="2008398"/>
                  <a:pt x="1549386" y="1997584"/>
                </a:cubicBezTo>
                <a:cubicBezTo>
                  <a:pt x="1526126" y="1950727"/>
                  <a:pt x="1494144" y="1929099"/>
                  <a:pt x="1453440" y="1914682"/>
                </a:cubicBezTo>
                <a:cubicBezTo>
                  <a:pt x="1430180" y="1907473"/>
                  <a:pt x="1398198" y="1893056"/>
                  <a:pt x="1398198" y="1860614"/>
                </a:cubicBezTo>
                <a:cubicBezTo>
                  <a:pt x="1401105" y="1738063"/>
                  <a:pt x="1322604" y="1702018"/>
                  <a:pt x="1247011" y="1665972"/>
                </a:cubicBezTo>
                <a:cubicBezTo>
                  <a:pt x="1287715" y="1604696"/>
                  <a:pt x="1322604" y="1647950"/>
                  <a:pt x="1354586" y="1644345"/>
                </a:cubicBezTo>
                <a:cubicBezTo>
                  <a:pt x="1374939" y="1640741"/>
                  <a:pt x="1395290" y="1637138"/>
                  <a:pt x="1395290" y="1604696"/>
                </a:cubicBezTo>
                <a:cubicBezTo>
                  <a:pt x="1395290" y="1579465"/>
                  <a:pt x="1386568" y="1547025"/>
                  <a:pt x="1366216" y="1547025"/>
                </a:cubicBezTo>
                <a:cubicBezTo>
                  <a:pt x="1238288" y="1543420"/>
                  <a:pt x="1165601" y="1370405"/>
                  <a:pt x="1031858" y="1370405"/>
                </a:cubicBezTo>
                <a:cubicBezTo>
                  <a:pt x="950450" y="1370405"/>
                  <a:pt x="1072563" y="1273083"/>
                  <a:pt x="1005692" y="1233435"/>
                </a:cubicBezTo>
                <a:cubicBezTo>
                  <a:pt x="991154" y="1222621"/>
                  <a:pt x="1046396" y="1208203"/>
                  <a:pt x="1069655" y="1211808"/>
                </a:cubicBezTo>
                <a:cubicBezTo>
                  <a:pt x="1092915" y="1215412"/>
                  <a:pt x="1113268" y="1240644"/>
                  <a:pt x="1142342" y="1222621"/>
                </a:cubicBezTo>
                <a:cubicBezTo>
                  <a:pt x="1156879" y="1157741"/>
                  <a:pt x="1119082" y="1132510"/>
                  <a:pt x="1084193" y="1114487"/>
                </a:cubicBezTo>
                <a:cubicBezTo>
                  <a:pt x="1008599" y="1071234"/>
                  <a:pt x="933005" y="1020771"/>
                  <a:pt x="848689" y="1006353"/>
                </a:cubicBezTo>
                <a:cubicBezTo>
                  <a:pt x="819615" y="1002748"/>
                  <a:pt x="802169" y="984726"/>
                  <a:pt x="805077" y="948681"/>
                </a:cubicBezTo>
                <a:cubicBezTo>
                  <a:pt x="810892" y="901822"/>
                  <a:pt x="839967" y="916240"/>
                  <a:pt x="863226" y="919844"/>
                </a:cubicBezTo>
                <a:cubicBezTo>
                  <a:pt x="877764" y="923450"/>
                  <a:pt x="892301" y="934263"/>
                  <a:pt x="906838" y="909031"/>
                </a:cubicBezTo>
                <a:cubicBezTo>
                  <a:pt x="566666" y="653113"/>
                  <a:pt x="386404" y="667532"/>
                  <a:pt x="5527" y="458471"/>
                </a:cubicBezTo>
                <a:cubicBezTo>
                  <a:pt x="89843" y="418822"/>
                  <a:pt x="150900" y="447658"/>
                  <a:pt x="209049" y="454867"/>
                </a:cubicBezTo>
                <a:cubicBezTo>
                  <a:pt x="354422" y="472890"/>
                  <a:pt x="264290" y="505329"/>
                  <a:pt x="409664" y="526956"/>
                </a:cubicBezTo>
                <a:cubicBezTo>
                  <a:pt x="479443" y="537770"/>
                  <a:pt x="543407" y="573815"/>
                  <a:pt x="621908" y="516143"/>
                </a:cubicBezTo>
                <a:cubicBezTo>
                  <a:pt x="674242" y="476494"/>
                  <a:pt x="758558" y="519747"/>
                  <a:pt x="822522" y="552188"/>
                </a:cubicBezTo>
                <a:cubicBezTo>
                  <a:pt x="874856" y="581024"/>
                  <a:pt x="927190" y="588232"/>
                  <a:pt x="996969" y="552188"/>
                </a:cubicBezTo>
                <a:cubicBezTo>
                  <a:pt x="933005" y="530562"/>
                  <a:pt x="883579" y="512539"/>
                  <a:pt x="834151" y="498120"/>
                </a:cubicBezTo>
                <a:cubicBezTo>
                  <a:pt x="793447" y="487307"/>
                  <a:pt x="770187" y="462076"/>
                  <a:pt x="773095" y="408008"/>
                </a:cubicBezTo>
                <a:cubicBezTo>
                  <a:pt x="773095" y="379172"/>
                  <a:pt x="764373" y="339523"/>
                  <a:pt x="793447" y="325106"/>
                </a:cubicBezTo>
                <a:cubicBezTo>
                  <a:pt x="816707" y="310688"/>
                  <a:pt x="848689" y="325106"/>
                  <a:pt x="860319" y="350336"/>
                </a:cubicBezTo>
                <a:cubicBezTo>
                  <a:pt x="874856" y="397195"/>
                  <a:pt x="889393" y="440449"/>
                  <a:pt x="938820" y="444054"/>
                </a:cubicBezTo>
                <a:cubicBezTo>
                  <a:pt x="1005692" y="451262"/>
                  <a:pt x="967894" y="422426"/>
                  <a:pt x="956265" y="386381"/>
                </a:cubicBezTo>
                <a:cubicBezTo>
                  <a:pt x="944635" y="346733"/>
                  <a:pt x="979525" y="335919"/>
                  <a:pt x="1002784" y="343127"/>
                </a:cubicBezTo>
                <a:cubicBezTo>
                  <a:pt x="1090008" y="375569"/>
                  <a:pt x="1180139" y="317897"/>
                  <a:pt x="1270270" y="364755"/>
                </a:cubicBezTo>
                <a:cubicBezTo>
                  <a:pt x="1247011" y="249411"/>
                  <a:pt x="1197583" y="198949"/>
                  <a:pt x="1092915" y="180926"/>
                </a:cubicBezTo>
                <a:cubicBezTo>
                  <a:pt x="1055118" y="177322"/>
                  <a:pt x="1014414" y="184530"/>
                  <a:pt x="979525" y="152090"/>
                </a:cubicBezTo>
                <a:cubicBezTo>
                  <a:pt x="959172" y="134068"/>
                  <a:pt x="938820" y="112441"/>
                  <a:pt x="953358" y="76396"/>
                </a:cubicBezTo>
                <a:cubicBezTo>
                  <a:pt x="962080" y="51165"/>
                  <a:pt x="985339" y="51165"/>
                  <a:pt x="1005692" y="58373"/>
                </a:cubicBezTo>
                <a:cubicBezTo>
                  <a:pt x="1090008" y="98023"/>
                  <a:pt x="1180139" y="108837"/>
                  <a:pt x="1267362" y="123254"/>
                </a:cubicBezTo>
                <a:cubicBezTo>
                  <a:pt x="1281900" y="126859"/>
                  <a:pt x="1296437" y="134068"/>
                  <a:pt x="1310975" y="98023"/>
                </a:cubicBezTo>
                <a:cubicBezTo>
                  <a:pt x="1260095" y="81803"/>
                  <a:pt x="1209941" y="62879"/>
                  <a:pt x="1159787" y="43505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665006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079" name="Rectangle 3078">
            <a:extLst>
              <a:ext uri="{FF2B5EF4-FFF2-40B4-BE49-F238E27FC236}">
                <a16:creationId xmlns:a16="http://schemas.microsoft.com/office/drawing/2014/main" id="{2172A0AC-3DCE-4672-BCAF-28FEF91F60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81" name="Rectangle 3080">
            <a:extLst>
              <a:ext uri="{FF2B5EF4-FFF2-40B4-BE49-F238E27FC236}">
                <a16:creationId xmlns:a16="http://schemas.microsoft.com/office/drawing/2014/main" id="{AE6F1C77-EDC9-4C5F-8C1C-62DD46BDA3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10">
            <a:extLst>
              <a:ext uri="{FF2B5EF4-FFF2-40B4-BE49-F238E27FC236}">
                <a16:creationId xmlns:a16="http://schemas.microsoft.com/office/drawing/2014/main" id="{45B7EAC0-17C2-7AA8-53AA-16C626BD002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alphaModFix amt="4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930" r="3656"/>
          <a:stretch/>
        </p:blipFill>
        <p:spPr bwMode="auto">
          <a:xfrm>
            <a:off x="66452" y="2926534"/>
            <a:ext cx="4602917" cy="49807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CuadroTexto 2">
            <a:extLst>
              <a:ext uri="{FF2B5EF4-FFF2-40B4-BE49-F238E27FC236}">
                <a16:creationId xmlns:a16="http://schemas.microsoft.com/office/drawing/2014/main" id="{EECA8E5A-14EF-BEE3-E018-6F4BEE213D15}"/>
              </a:ext>
            </a:extLst>
          </p:cNvPr>
          <p:cNvSpPr txBox="1"/>
          <p:nvPr/>
        </p:nvSpPr>
        <p:spPr>
          <a:xfrm>
            <a:off x="33300" y="181123"/>
            <a:ext cx="4602917" cy="395717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lvl="0" indent="-228600" defTabSz="914400">
              <a:lnSpc>
                <a:spcPct val="90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2800" b="1" dirty="0">
                <a:solidFill>
                  <a:srgbClr val="FFFFFF"/>
                </a:solidFill>
                <a:effectLst/>
              </a:rPr>
              <a:t>Tener </a:t>
            </a:r>
            <a:r>
              <a:rPr lang="en-US" sz="2800" b="1" dirty="0" err="1">
                <a:solidFill>
                  <a:srgbClr val="FFFFFF"/>
                </a:solidFill>
                <a:effectLst/>
              </a:rPr>
              <a:t>en</a:t>
            </a:r>
            <a:r>
              <a:rPr lang="en-US" sz="2800" b="1" dirty="0">
                <a:solidFill>
                  <a:srgbClr val="FFFFFF"/>
                </a:solidFill>
                <a:effectLst/>
              </a:rPr>
              <a:t> </a:t>
            </a:r>
            <a:r>
              <a:rPr lang="en-US" sz="2800" b="1" dirty="0" err="1">
                <a:solidFill>
                  <a:srgbClr val="FFFFFF"/>
                </a:solidFill>
                <a:effectLst/>
              </a:rPr>
              <a:t>cuenta</a:t>
            </a:r>
            <a:r>
              <a:rPr lang="en-US" sz="2800" b="1" dirty="0">
                <a:solidFill>
                  <a:srgbClr val="FFFFFF"/>
                </a:solidFill>
                <a:effectLst/>
              </a:rPr>
              <a:t> que las personas </a:t>
            </a:r>
            <a:r>
              <a:rPr lang="en-US" sz="2800" b="1" dirty="0" err="1">
                <a:solidFill>
                  <a:srgbClr val="FFFFFF"/>
                </a:solidFill>
                <a:effectLst/>
              </a:rPr>
              <a:t>bisexuales</a:t>
            </a:r>
            <a:r>
              <a:rPr lang="en-US" sz="2800" b="1" dirty="0">
                <a:solidFill>
                  <a:srgbClr val="FFFFFF"/>
                </a:solidFill>
                <a:effectLst/>
              </a:rPr>
              <a:t> </a:t>
            </a:r>
            <a:r>
              <a:rPr lang="en-US" sz="2800" b="1" dirty="0" err="1">
                <a:solidFill>
                  <a:srgbClr val="FFFFFF"/>
                </a:solidFill>
                <a:effectLst/>
              </a:rPr>
              <a:t>si</a:t>
            </a:r>
            <a:r>
              <a:rPr lang="en-US" sz="2800" b="1" dirty="0">
                <a:solidFill>
                  <a:srgbClr val="FFFFFF"/>
                </a:solidFill>
                <a:effectLst/>
              </a:rPr>
              <a:t> bien </a:t>
            </a:r>
            <a:r>
              <a:rPr lang="en-US" sz="2800" b="1" dirty="0" err="1">
                <a:solidFill>
                  <a:srgbClr val="FFFFFF"/>
                </a:solidFill>
                <a:effectLst/>
              </a:rPr>
              <a:t>viven</a:t>
            </a:r>
            <a:r>
              <a:rPr lang="en-US" sz="2800" b="1" dirty="0">
                <a:solidFill>
                  <a:srgbClr val="FFFFFF"/>
                </a:solidFill>
                <a:effectLst/>
              </a:rPr>
              <a:t> </a:t>
            </a:r>
            <a:r>
              <a:rPr lang="en-US" sz="2800" b="1" dirty="0" err="1">
                <a:solidFill>
                  <a:srgbClr val="FFFFFF"/>
                </a:solidFill>
                <a:effectLst/>
              </a:rPr>
              <a:t>rangos</a:t>
            </a:r>
            <a:r>
              <a:rPr lang="en-US" sz="2800" b="1" dirty="0">
                <a:solidFill>
                  <a:srgbClr val="FFFFFF"/>
                </a:solidFill>
                <a:effectLst/>
              </a:rPr>
              <a:t> de </a:t>
            </a:r>
            <a:r>
              <a:rPr lang="en-US" sz="2800" b="1" dirty="0" err="1">
                <a:solidFill>
                  <a:srgbClr val="FFFFFF"/>
                </a:solidFill>
                <a:effectLst/>
              </a:rPr>
              <a:t>sexualidad</a:t>
            </a:r>
            <a:r>
              <a:rPr lang="en-US" sz="2800" b="1" dirty="0">
                <a:solidFill>
                  <a:srgbClr val="FFFFFF"/>
                </a:solidFill>
                <a:effectLst/>
              </a:rPr>
              <a:t> </a:t>
            </a:r>
            <a:r>
              <a:rPr lang="en-US" sz="2800" b="1" dirty="0" err="1">
                <a:solidFill>
                  <a:srgbClr val="FFFFFF"/>
                </a:solidFill>
                <a:effectLst/>
              </a:rPr>
              <a:t>más</a:t>
            </a:r>
            <a:r>
              <a:rPr lang="en-US" sz="2800" b="1" dirty="0">
                <a:solidFill>
                  <a:srgbClr val="FFFFFF"/>
                </a:solidFill>
                <a:effectLst/>
              </a:rPr>
              <a:t> </a:t>
            </a:r>
            <a:r>
              <a:rPr lang="en-US" sz="2800" b="1" dirty="0" err="1">
                <a:solidFill>
                  <a:srgbClr val="FFFFFF"/>
                </a:solidFill>
                <a:effectLst/>
              </a:rPr>
              <a:t>amplios</a:t>
            </a:r>
            <a:r>
              <a:rPr lang="en-US" sz="2800" b="1" dirty="0">
                <a:solidFill>
                  <a:srgbClr val="FFFFFF"/>
                </a:solidFill>
                <a:effectLst/>
              </a:rPr>
              <a:t>, son </a:t>
            </a:r>
            <a:r>
              <a:rPr lang="en-US" sz="2800" b="1" dirty="0" err="1">
                <a:solidFill>
                  <a:srgbClr val="FFFFFF"/>
                </a:solidFill>
                <a:effectLst/>
              </a:rPr>
              <a:t>igual</a:t>
            </a:r>
            <a:r>
              <a:rPr lang="en-US" sz="2800" b="1" dirty="0">
                <a:solidFill>
                  <a:srgbClr val="FFFFFF"/>
                </a:solidFill>
                <a:effectLst/>
              </a:rPr>
              <a:t> de </a:t>
            </a:r>
            <a:r>
              <a:rPr lang="en-US" sz="2800" b="1" dirty="0" err="1">
                <a:solidFill>
                  <a:srgbClr val="FFFFFF"/>
                </a:solidFill>
                <a:effectLst/>
              </a:rPr>
              <a:t>selectivas</a:t>
            </a:r>
            <a:r>
              <a:rPr lang="en-US" sz="2800" b="1" dirty="0">
                <a:solidFill>
                  <a:srgbClr val="FFFFFF"/>
                </a:solidFill>
                <a:effectLst/>
              </a:rPr>
              <a:t> con </a:t>
            </a:r>
            <a:r>
              <a:rPr lang="en-US" sz="2800" b="1" dirty="0" err="1">
                <a:solidFill>
                  <a:srgbClr val="FFFFFF"/>
                </a:solidFill>
                <a:effectLst/>
              </a:rPr>
              <a:t>quienes</a:t>
            </a:r>
            <a:r>
              <a:rPr lang="en-US" sz="2800" b="1" dirty="0">
                <a:solidFill>
                  <a:srgbClr val="FFFFFF"/>
                </a:solidFill>
                <a:effectLst/>
              </a:rPr>
              <a:t> </a:t>
            </a:r>
            <a:r>
              <a:rPr lang="en-US" sz="2800" b="1" dirty="0" err="1">
                <a:solidFill>
                  <a:srgbClr val="FFFFFF"/>
                </a:solidFill>
                <a:effectLst/>
              </a:rPr>
              <a:t>sostienen</a:t>
            </a:r>
            <a:r>
              <a:rPr lang="en-US" sz="2800" b="1" dirty="0">
                <a:solidFill>
                  <a:srgbClr val="FFFFFF"/>
                </a:solidFill>
                <a:effectLst/>
              </a:rPr>
              <a:t> </a:t>
            </a:r>
            <a:r>
              <a:rPr lang="en-US" sz="2800" b="1" dirty="0" err="1">
                <a:solidFill>
                  <a:srgbClr val="FFFFFF"/>
                </a:solidFill>
                <a:effectLst/>
              </a:rPr>
              <a:t>prácticas</a:t>
            </a:r>
            <a:r>
              <a:rPr lang="en-US" sz="2800" b="1" dirty="0">
                <a:solidFill>
                  <a:srgbClr val="FFFFFF"/>
                </a:solidFill>
                <a:effectLst/>
              </a:rPr>
              <a:t> </a:t>
            </a:r>
            <a:r>
              <a:rPr lang="en-US" sz="2800" b="1" dirty="0" err="1">
                <a:solidFill>
                  <a:srgbClr val="FFFFFF"/>
                </a:solidFill>
                <a:effectLst/>
              </a:rPr>
              <a:t>sexuales</a:t>
            </a:r>
            <a:r>
              <a:rPr lang="en-US" sz="2800" b="1" dirty="0">
                <a:solidFill>
                  <a:srgbClr val="FFFFFF"/>
                </a:solidFill>
                <a:effectLst/>
              </a:rPr>
              <a:t> no </a:t>
            </a:r>
            <a:r>
              <a:rPr lang="en-US" sz="2800" b="1" dirty="0" err="1">
                <a:solidFill>
                  <a:srgbClr val="FFFFFF"/>
                </a:solidFill>
                <a:effectLst/>
              </a:rPr>
              <a:t>convencionales</a:t>
            </a:r>
            <a:r>
              <a:rPr lang="en-US" sz="2800" b="1" dirty="0">
                <a:solidFill>
                  <a:srgbClr val="FFFFFF"/>
                </a:solidFill>
                <a:effectLst/>
              </a:rPr>
              <a:t> </a:t>
            </a:r>
            <a:r>
              <a:rPr lang="en-US" sz="2800" b="1" dirty="0" err="1">
                <a:solidFill>
                  <a:srgbClr val="FFFFFF"/>
                </a:solidFill>
                <a:effectLst/>
              </a:rPr>
              <a:t>como</a:t>
            </a:r>
            <a:r>
              <a:rPr lang="en-US" sz="2800" b="1" dirty="0">
                <a:solidFill>
                  <a:srgbClr val="FFFFFF"/>
                </a:solidFill>
                <a:effectLst/>
              </a:rPr>
              <a:t> </a:t>
            </a:r>
            <a:r>
              <a:rPr lang="en-US" sz="2800" b="1" dirty="0" err="1">
                <a:solidFill>
                  <a:srgbClr val="FFFFFF"/>
                </a:solidFill>
                <a:effectLst/>
              </a:rPr>
              <a:t>toda</a:t>
            </a:r>
            <a:r>
              <a:rPr lang="en-US" sz="2800" b="1" dirty="0">
                <a:solidFill>
                  <a:srgbClr val="FFFFFF"/>
                </a:solidFill>
                <a:effectLst/>
              </a:rPr>
              <a:t> persona.   </a:t>
            </a:r>
          </a:p>
        </p:txBody>
      </p:sp>
      <p:pic>
        <p:nvPicPr>
          <p:cNvPr id="3074" name="Picture 2" descr="No hay ninguna descripción de la foto disponible.">
            <a:extLst>
              <a:ext uri="{FF2B5EF4-FFF2-40B4-BE49-F238E27FC236}">
                <a16:creationId xmlns:a16="http://schemas.microsoft.com/office/drawing/2014/main" id="{D82D0446-0C42-DE20-C6ED-8A01F9179AF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940"/>
          <a:stretch/>
        </p:blipFill>
        <p:spPr bwMode="auto">
          <a:xfrm>
            <a:off x="4669497" y="10"/>
            <a:ext cx="4472089" cy="6857990"/>
          </a:xfrm>
          <a:custGeom>
            <a:avLst/>
            <a:gdLst/>
            <a:ahLst/>
            <a:cxnLst/>
            <a:rect l="l" t="t" r="r" b="b"/>
            <a:pathLst>
              <a:path w="5962785" h="6858000">
                <a:moveTo>
                  <a:pt x="1044839" y="0"/>
                </a:moveTo>
                <a:lnTo>
                  <a:pt x="5962785" y="0"/>
                </a:lnTo>
                <a:lnTo>
                  <a:pt x="5962785" y="6858000"/>
                </a:lnTo>
                <a:lnTo>
                  <a:pt x="1469886" y="6858000"/>
                </a:lnTo>
                <a:lnTo>
                  <a:pt x="1416006" y="6823984"/>
                </a:lnTo>
                <a:cubicBezTo>
                  <a:pt x="1356767" y="6787940"/>
                  <a:pt x="1296437" y="6755500"/>
                  <a:pt x="1232473" y="6733873"/>
                </a:cubicBezTo>
                <a:cubicBezTo>
                  <a:pt x="1145250" y="6705037"/>
                  <a:pt x="1060933" y="6654575"/>
                  <a:pt x="1075471" y="6503186"/>
                </a:cubicBezTo>
                <a:cubicBezTo>
                  <a:pt x="1078378" y="6459932"/>
                  <a:pt x="1055118" y="6427493"/>
                  <a:pt x="1020229" y="6438306"/>
                </a:cubicBezTo>
                <a:cubicBezTo>
                  <a:pt x="953358" y="6459932"/>
                  <a:pt x="921375" y="6398656"/>
                  <a:pt x="883579" y="6351798"/>
                </a:cubicBezTo>
                <a:cubicBezTo>
                  <a:pt x="816707" y="6268895"/>
                  <a:pt x="752743" y="6182387"/>
                  <a:pt x="645167" y="6167969"/>
                </a:cubicBezTo>
                <a:cubicBezTo>
                  <a:pt x="665519" y="6103088"/>
                  <a:pt x="700408" y="6110298"/>
                  <a:pt x="732391" y="6124716"/>
                </a:cubicBezTo>
                <a:cubicBezTo>
                  <a:pt x="816707" y="6160761"/>
                  <a:pt x="901023" y="6200410"/>
                  <a:pt x="985339" y="6236455"/>
                </a:cubicBezTo>
                <a:cubicBezTo>
                  <a:pt x="1040581" y="6258081"/>
                  <a:pt x="1095822" y="6290522"/>
                  <a:pt x="1168509" y="6265291"/>
                </a:cubicBezTo>
                <a:cubicBezTo>
                  <a:pt x="1104545" y="6135530"/>
                  <a:pt x="996969" y="6110298"/>
                  <a:pt x="909746" y="6070649"/>
                </a:cubicBezTo>
                <a:cubicBezTo>
                  <a:pt x="802169" y="6020185"/>
                  <a:pt x="738206" y="5926470"/>
                  <a:pt x="659704" y="5818335"/>
                </a:cubicBezTo>
                <a:cubicBezTo>
                  <a:pt x="738206" y="5789500"/>
                  <a:pt x="787632" y="5868798"/>
                  <a:pt x="851597" y="5865193"/>
                </a:cubicBezTo>
                <a:cubicBezTo>
                  <a:pt x="854504" y="5854380"/>
                  <a:pt x="860319" y="5832753"/>
                  <a:pt x="860319" y="5832753"/>
                </a:cubicBezTo>
                <a:cubicBezTo>
                  <a:pt x="755650" y="5775081"/>
                  <a:pt x="709132" y="5666947"/>
                  <a:pt x="691686" y="5533581"/>
                </a:cubicBezTo>
                <a:cubicBezTo>
                  <a:pt x="685872" y="5465095"/>
                  <a:pt x="648075" y="5443468"/>
                  <a:pt x="610278" y="5411029"/>
                </a:cubicBezTo>
                <a:cubicBezTo>
                  <a:pt x="482350" y="5299289"/>
                  <a:pt x="345700" y="5198364"/>
                  <a:pt x="238123" y="5046976"/>
                </a:cubicBezTo>
                <a:cubicBezTo>
                  <a:pt x="363144" y="5064998"/>
                  <a:pt x="461997" y="5165924"/>
                  <a:pt x="592833" y="5209177"/>
                </a:cubicBezTo>
                <a:cubicBezTo>
                  <a:pt x="488165" y="5043371"/>
                  <a:pt x="351514" y="4956864"/>
                  <a:pt x="226494" y="4855939"/>
                </a:cubicBezTo>
                <a:cubicBezTo>
                  <a:pt x="168344" y="4809081"/>
                  <a:pt x="116011" y="4751408"/>
                  <a:pt x="49139" y="4726177"/>
                </a:cubicBezTo>
                <a:cubicBezTo>
                  <a:pt x="25879" y="4718968"/>
                  <a:pt x="-14825" y="4700947"/>
                  <a:pt x="5527" y="4650483"/>
                </a:cubicBezTo>
                <a:cubicBezTo>
                  <a:pt x="22972" y="4607230"/>
                  <a:pt x="54954" y="4621648"/>
                  <a:pt x="84029" y="4632460"/>
                </a:cubicBezTo>
                <a:cubicBezTo>
                  <a:pt x="153807" y="4661296"/>
                  <a:pt x="229401" y="4661296"/>
                  <a:pt x="325347" y="4661296"/>
                </a:cubicBezTo>
                <a:cubicBezTo>
                  <a:pt x="243939" y="4524326"/>
                  <a:pt x="95658" y="4567580"/>
                  <a:pt x="25879" y="4423401"/>
                </a:cubicBezTo>
                <a:cubicBezTo>
                  <a:pt x="113103" y="4398170"/>
                  <a:pt x="179975" y="4448632"/>
                  <a:pt x="249753" y="4459446"/>
                </a:cubicBezTo>
                <a:cubicBezTo>
                  <a:pt x="313718" y="4470259"/>
                  <a:pt x="328254" y="4445028"/>
                  <a:pt x="313718" y="4365729"/>
                </a:cubicBezTo>
                <a:cubicBezTo>
                  <a:pt x="290458" y="4243177"/>
                  <a:pt x="325347" y="4181900"/>
                  <a:pt x="418386" y="4214341"/>
                </a:cubicBezTo>
                <a:cubicBezTo>
                  <a:pt x="505609" y="4246781"/>
                  <a:pt x="514332" y="4199922"/>
                  <a:pt x="491072" y="4131438"/>
                </a:cubicBezTo>
                <a:cubicBezTo>
                  <a:pt x="456183" y="4030512"/>
                  <a:pt x="493979" y="3951214"/>
                  <a:pt x="520147" y="3864706"/>
                </a:cubicBezTo>
                <a:cubicBezTo>
                  <a:pt x="560851" y="3734945"/>
                  <a:pt x="543407" y="3670064"/>
                  <a:pt x="459090" y="3572743"/>
                </a:cubicBezTo>
                <a:cubicBezTo>
                  <a:pt x="409664" y="3518676"/>
                  <a:pt x="360236" y="3471818"/>
                  <a:pt x="290458" y="3424959"/>
                </a:cubicBezTo>
                <a:cubicBezTo>
                  <a:pt x="450368" y="3399728"/>
                  <a:pt x="284643" y="3313221"/>
                  <a:pt x="339884" y="3259153"/>
                </a:cubicBezTo>
                <a:cubicBezTo>
                  <a:pt x="453275" y="3237527"/>
                  <a:pt x="543407" y="3410542"/>
                  <a:pt x="697501" y="3360078"/>
                </a:cubicBezTo>
                <a:cubicBezTo>
                  <a:pt x="511425" y="3212294"/>
                  <a:pt x="302087" y="3165436"/>
                  <a:pt x="165437" y="2967190"/>
                </a:cubicBezTo>
                <a:cubicBezTo>
                  <a:pt x="197419" y="2923937"/>
                  <a:pt x="229401" y="2967190"/>
                  <a:pt x="255568" y="2949167"/>
                </a:cubicBezTo>
                <a:cubicBezTo>
                  <a:pt x="255568" y="2938354"/>
                  <a:pt x="560851" y="3006840"/>
                  <a:pt x="578296" y="2725691"/>
                </a:cubicBezTo>
                <a:cubicBezTo>
                  <a:pt x="584111" y="2725691"/>
                  <a:pt x="589926" y="2725691"/>
                  <a:pt x="595740" y="2714876"/>
                </a:cubicBezTo>
                <a:cubicBezTo>
                  <a:pt x="627722" y="2675228"/>
                  <a:pt x="598648" y="2581510"/>
                  <a:pt x="650982" y="2574301"/>
                </a:cubicBezTo>
                <a:cubicBezTo>
                  <a:pt x="709132" y="2567092"/>
                  <a:pt x="764373" y="2534653"/>
                  <a:pt x="825429" y="2552674"/>
                </a:cubicBezTo>
                <a:cubicBezTo>
                  <a:pt x="871949" y="2567092"/>
                  <a:pt x="921375" y="2585115"/>
                  <a:pt x="970802" y="2585115"/>
                </a:cubicBezTo>
                <a:cubicBezTo>
                  <a:pt x="1023136" y="2585115"/>
                  <a:pt x="1095822" y="2707668"/>
                  <a:pt x="1127805" y="2545465"/>
                </a:cubicBezTo>
                <a:cubicBezTo>
                  <a:pt x="1127805" y="2538257"/>
                  <a:pt x="1217936" y="2556280"/>
                  <a:pt x="1267362" y="2563488"/>
                </a:cubicBezTo>
                <a:cubicBezTo>
                  <a:pt x="1308067" y="2570698"/>
                  <a:pt x="1357494" y="2603137"/>
                  <a:pt x="1386568" y="2538257"/>
                </a:cubicBezTo>
                <a:cubicBezTo>
                  <a:pt x="1401105" y="2498607"/>
                  <a:pt x="1331326" y="2426518"/>
                  <a:pt x="1270270" y="2419309"/>
                </a:cubicBezTo>
                <a:cubicBezTo>
                  <a:pt x="1215029" y="2412101"/>
                  <a:pt x="1159787" y="2404892"/>
                  <a:pt x="1107453" y="2419309"/>
                </a:cubicBezTo>
                <a:cubicBezTo>
                  <a:pt x="1043489" y="2437331"/>
                  <a:pt x="1008599" y="2408495"/>
                  <a:pt x="991154" y="2343615"/>
                </a:cubicBezTo>
                <a:cubicBezTo>
                  <a:pt x="970802" y="2275131"/>
                  <a:pt x="933005" y="2239085"/>
                  <a:pt x="880671" y="2206645"/>
                </a:cubicBezTo>
                <a:cubicBezTo>
                  <a:pt x="752743" y="2127346"/>
                  <a:pt x="630630" y="2033629"/>
                  <a:pt x="491072" y="1986771"/>
                </a:cubicBezTo>
                <a:cubicBezTo>
                  <a:pt x="464905" y="1979562"/>
                  <a:pt x="432923" y="1965145"/>
                  <a:pt x="421293" y="1903868"/>
                </a:cubicBezTo>
                <a:cubicBezTo>
                  <a:pt x="799262" y="1997584"/>
                  <a:pt x="1142342" y="2239085"/>
                  <a:pt x="1531941" y="2224667"/>
                </a:cubicBezTo>
                <a:cubicBezTo>
                  <a:pt x="1427272" y="2148974"/>
                  <a:pt x="1302252" y="2145369"/>
                  <a:pt x="1188861" y="2091301"/>
                </a:cubicBezTo>
                <a:cubicBezTo>
                  <a:pt x="1270270" y="2051652"/>
                  <a:pt x="1345864" y="2094906"/>
                  <a:pt x="1421458" y="2116532"/>
                </a:cubicBezTo>
                <a:cubicBezTo>
                  <a:pt x="1485422" y="2134554"/>
                  <a:pt x="1543571" y="2138160"/>
                  <a:pt x="1549386" y="2026420"/>
                </a:cubicBezTo>
                <a:cubicBezTo>
                  <a:pt x="1549386" y="2015607"/>
                  <a:pt x="1549386" y="2008398"/>
                  <a:pt x="1549386" y="1997584"/>
                </a:cubicBezTo>
                <a:cubicBezTo>
                  <a:pt x="1526126" y="1950727"/>
                  <a:pt x="1494144" y="1929099"/>
                  <a:pt x="1453440" y="1914682"/>
                </a:cubicBezTo>
                <a:cubicBezTo>
                  <a:pt x="1430180" y="1907473"/>
                  <a:pt x="1398198" y="1893056"/>
                  <a:pt x="1398198" y="1860614"/>
                </a:cubicBezTo>
                <a:cubicBezTo>
                  <a:pt x="1401105" y="1738063"/>
                  <a:pt x="1322604" y="1702018"/>
                  <a:pt x="1247011" y="1665972"/>
                </a:cubicBezTo>
                <a:cubicBezTo>
                  <a:pt x="1287715" y="1604696"/>
                  <a:pt x="1322604" y="1647950"/>
                  <a:pt x="1354586" y="1644345"/>
                </a:cubicBezTo>
                <a:cubicBezTo>
                  <a:pt x="1374939" y="1640741"/>
                  <a:pt x="1395290" y="1637138"/>
                  <a:pt x="1395290" y="1604696"/>
                </a:cubicBezTo>
                <a:cubicBezTo>
                  <a:pt x="1395290" y="1579465"/>
                  <a:pt x="1386568" y="1547025"/>
                  <a:pt x="1366216" y="1547025"/>
                </a:cubicBezTo>
                <a:cubicBezTo>
                  <a:pt x="1238288" y="1543420"/>
                  <a:pt x="1165601" y="1370405"/>
                  <a:pt x="1031858" y="1370405"/>
                </a:cubicBezTo>
                <a:cubicBezTo>
                  <a:pt x="950450" y="1370405"/>
                  <a:pt x="1072563" y="1273083"/>
                  <a:pt x="1005692" y="1233435"/>
                </a:cubicBezTo>
                <a:cubicBezTo>
                  <a:pt x="991154" y="1222621"/>
                  <a:pt x="1046396" y="1208203"/>
                  <a:pt x="1069655" y="1211808"/>
                </a:cubicBezTo>
                <a:cubicBezTo>
                  <a:pt x="1092915" y="1215412"/>
                  <a:pt x="1113268" y="1240644"/>
                  <a:pt x="1142342" y="1222621"/>
                </a:cubicBezTo>
                <a:cubicBezTo>
                  <a:pt x="1156879" y="1157741"/>
                  <a:pt x="1119082" y="1132510"/>
                  <a:pt x="1084193" y="1114487"/>
                </a:cubicBezTo>
                <a:cubicBezTo>
                  <a:pt x="1008599" y="1071234"/>
                  <a:pt x="933005" y="1020771"/>
                  <a:pt x="848689" y="1006353"/>
                </a:cubicBezTo>
                <a:cubicBezTo>
                  <a:pt x="819615" y="1002748"/>
                  <a:pt x="802169" y="984726"/>
                  <a:pt x="805077" y="948681"/>
                </a:cubicBezTo>
                <a:cubicBezTo>
                  <a:pt x="810892" y="901822"/>
                  <a:pt x="839967" y="916240"/>
                  <a:pt x="863226" y="919844"/>
                </a:cubicBezTo>
                <a:cubicBezTo>
                  <a:pt x="877764" y="923450"/>
                  <a:pt x="892301" y="934263"/>
                  <a:pt x="906838" y="909031"/>
                </a:cubicBezTo>
                <a:cubicBezTo>
                  <a:pt x="566666" y="653113"/>
                  <a:pt x="386404" y="667532"/>
                  <a:pt x="5527" y="458471"/>
                </a:cubicBezTo>
                <a:cubicBezTo>
                  <a:pt x="89843" y="418822"/>
                  <a:pt x="150900" y="447658"/>
                  <a:pt x="209049" y="454867"/>
                </a:cubicBezTo>
                <a:cubicBezTo>
                  <a:pt x="354422" y="472890"/>
                  <a:pt x="264290" y="505329"/>
                  <a:pt x="409664" y="526956"/>
                </a:cubicBezTo>
                <a:cubicBezTo>
                  <a:pt x="479443" y="537770"/>
                  <a:pt x="543407" y="573815"/>
                  <a:pt x="621908" y="516143"/>
                </a:cubicBezTo>
                <a:cubicBezTo>
                  <a:pt x="674242" y="476494"/>
                  <a:pt x="758558" y="519747"/>
                  <a:pt x="822522" y="552188"/>
                </a:cubicBezTo>
                <a:cubicBezTo>
                  <a:pt x="874856" y="581024"/>
                  <a:pt x="927190" y="588232"/>
                  <a:pt x="996969" y="552188"/>
                </a:cubicBezTo>
                <a:cubicBezTo>
                  <a:pt x="933005" y="530562"/>
                  <a:pt x="883579" y="512539"/>
                  <a:pt x="834151" y="498120"/>
                </a:cubicBezTo>
                <a:cubicBezTo>
                  <a:pt x="793447" y="487307"/>
                  <a:pt x="770187" y="462076"/>
                  <a:pt x="773095" y="408008"/>
                </a:cubicBezTo>
                <a:cubicBezTo>
                  <a:pt x="773095" y="379172"/>
                  <a:pt x="764373" y="339523"/>
                  <a:pt x="793447" y="325106"/>
                </a:cubicBezTo>
                <a:cubicBezTo>
                  <a:pt x="816707" y="310688"/>
                  <a:pt x="848689" y="325106"/>
                  <a:pt x="860319" y="350336"/>
                </a:cubicBezTo>
                <a:cubicBezTo>
                  <a:pt x="874856" y="397195"/>
                  <a:pt x="889393" y="440449"/>
                  <a:pt x="938820" y="444054"/>
                </a:cubicBezTo>
                <a:cubicBezTo>
                  <a:pt x="1005692" y="451262"/>
                  <a:pt x="967894" y="422426"/>
                  <a:pt x="956265" y="386381"/>
                </a:cubicBezTo>
                <a:cubicBezTo>
                  <a:pt x="944635" y="346733"/>
                  <a:pt x="979525" y="335919"/>
                  <a:pt x="1002784" y="343127"/>
                </a:cubicBezTo>
                <a:cubicBezTo>
                  <a:pt x="1090008" y="375569"/>
                  <a:pt x="1180139" y="317897"/>
                  <a:pt x="1270270" y="364755"/>
                </a:cubicBezTo>
                <a:cubicBezTo>
                  <a:pt x="1247011" y="249411"/>
                  <a:pt x="1197583" y="198949"/>
                  <a:pt x="1092915" y="180926"/>
                </a:cubicBezTo>
                <a:cubicBezTo>
                  <a:pt x="1055118" y="177322"/>
                  <a:pt x="1014414" y="184530"/>
                  <a:pt x="979525" y="152090"/>
                </a:cubicBezTo>
                <a:cubicBezTo>
                  <a:pt x="959172" y="134068"/>
                  <a:pt x="938820" y="112441"/>
                  <a:pt x="953358" y="76396"/>
                </a:cubicBezTo>
                <a:cubicBezTo>
                  <a:pt x="962080" y="51165"/>
                  <a:pt x="985339" y="51165"/>
                  <a:pt x="1005692" y="58373"/>
                </a:cubicBezTo>
                <a:cubicBezTo>
                  <a:pt x="1090008" y="98023"/>
                  <a:pt x="1180139" y="108837"/>
                  <a:pt x="1267362" y="123254"/>
                </a:cubicBezTo>
                <a:cubicBezTo>
                  <a:pt x="1281900" y="126859"/>
                  <a:pt x="1296437" y="134068"/>
                  <a:pt x="1310975" y="98023"/>
                </a:cubicBezTo>
                <a:cubicBezTo>
                  <a:pt x="1260095" y="81803"/>
                  <a:pt x="1209941" y="62879"/>
                  <a:pt x="1159787" y="43505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772477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55" name="Rectangle 2054">
            <a:extLst>
              <a:ext uri="{FF2B5EF4-FFF2-40B4-BE49-F238E27FC236}">
                <a16:creationId xmlns:a16="http://schemas.microsoft.com/office/drawing/2014/main" id="{B95B9BA8-1D69-4796-85F5-B6D0BD5235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tx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057" name="Group 2056">
            <a:extLst>
              <a:ext uri="{FF2B5EF4-FFF2-40B4-BE49-F238E27FC236}">
                <a16:creationId xmlns:a16="http://schemas.microsoft.com/office/drawing/2014/main" id="{A18E8AF0-57F3-4E67-AB90-C8DAC71353F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1" y="-1"/>
            <a:ext cx="3436144" cy="6858002"/>
            <a:chOff x="-2" y="-1"/>
            <a:chExt cx="4581527" cy="6858002"/>
          </a:xfrm>
          <a:effectLst>
            <a:outerShdw blurRad="381000" dist="50800" algn="ctr" rotWithShape="0">
              <a:srgbClr val="000000">
                <a:alpha val="10000"/>
              </a:srgbClr>
            </a:outerShdw>
          </a:effectLst>
        </p:grpSpPr>
        <p:grpSp>
          <p:nvGrpSpPr>
            <p:cNvPr id="2058" name="Group 2057">
              <a:extLst>
                <a:ext uri="{FF2B5EF4-FFF2-40B4-BE49-F238E27FC236}">
                  <a16:creationId xmlns:a16="http://schemas.microsoft.com/office/drawing/2014/main" id="{CD060FA9-04BB-4F42-A882-44481795666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>
              <a:off x="-2" y="-1"/>
              <a:ext cx="4572002" cy="6858002"/>
              <a:chOff x="-2" y="-1"/>
              <a:chExt cx="4572002" cy="6858002"/>
            </a:xfrm>
            <a:effectLst/>
          </p:grpSpPr>
          <p:sp>
            <p:nvSpPr>
              <p:cNvPr id="2066" name="Freeform: Shape 2065">
                <a:extLst>
                  <a:ext uri="{FF2B5EF4-FFF2-40B4-BE49-F238E27FC236}">
                    <a16:creationId xmlns:a16="http://schemas.microsoft.com/office/drawing/2014/main" id="{2499CE50-F6DF-42D1-A1DF-2E014ABF3997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-2" y="-1"/>
                <a:ext cx="4572002" cy="6858002"/>
              </a:xfrm>
              <a:custGeom>
                <a:avLst/>
                <a:gdLst>
                  <a:gd name="connsiteX0" fmla="*/ 4214994 w 4572002"/>
                  <a:gd name="connsiteY0" fmla="*/ 6564620 h 6858002"/>
                  <a:gd name="connsiteX1" fmla="*/ 4214994 w 4572002"/>
                  <a:gd name="connsiteY1" fmla="*/ 6564621 h 6858002"/>
                  <a:gd name="connsiteX2" fmla="*/ 4237474 w 4572002"/>
                  <a:gd name="connsiteY2" fmla="*/ 6588626 h 6858002"/>
                  <a:gd name="connsiteX3" fmla="*/ 4254096 w 4572002"/>
                  <a:gd name="connsiteY3" fmla="*/ 6625225 h 6858002"/>
                  <a:gd name="connsiteX4" fmla="*/ 4247001 w 4572002"/>
                  <a:gd name="connsiteY4" fmla="*/ 6662540 h 6858002"/>
                  <a:gd name="connsiteX5" fmla="*/ 4247000 w 4572002"/>
                  <a:gd name="connsiteY5" fmla="*/ 6662541 h 6858002"/>
                  <a:gd name="connsiteX6" fmla="*/ 4246999 w 4572002"/>
                  <a:gd name="connsiteY6" fmla="*/ 6662544 h 6858002"/>
                  <a:gd name="connsiteX7" fmla="*/ 4235550 w 4572002"/>
                  <a:gd name="connsiteY7" fmla="*/ 6683027 h 6858002"/>
                  <a:gd name="connsiteX8" fmla="*/ 4232403 w 4572002"/>
                  <a:gd name="connsiteY8" fmla="*/ 6702976 h 6858002"/>
                  <a:gd name="connsiteX9" fmla="*/ 4232403 w 4572002"/>
                  <a:gd name="connsiteY9" fmla="*/ 6702977 h 6858002"/>
                  <a:gd name="connsiteX10" fmla="*/ 4246238 w 4572002"/>
                  <a:gd name="connsiteY10" fmla="*/ 6742553 h 6858002"/>
                  <a:gd name="connsiteX11" fmla="*/ 4246239 w 4572002"/>
                  <a:gd name="connsiteY11" fmla="*/ 6742555 h 6858002"/>
                  <a:gd name="connsiteX12" fmla="*/ 4265716 w 4572002"/>
                  <a:gd name="connsiteY12" fmla="*/ 6812062 h 6858002"/>
                  <a:gd name="connsiteX13" fmla="*/ 4265717 w 4572002"/>
                  <a:gd name="connsiteY13" fmla="*/ 6812064 h 6858002"/>
                  <a:gd name="connsiteX14" fmla="*/ 4265717 w 4572002"/>
                  <a:gd name="connsiteY14" fmla="*/ 6812063 h 6858002"/>
                  <a:gd name="connsiteX15" fmla="*/ 4265716 w 4572002"/>
                  <a:gd name="connsiteY15" fmla="*/ 6812062 h 6858002"/>
                  <a:gd name="connsiteX16" fmla="*/ 4260942 w 4572002"/>
                  <a:gd name="connsiteY16" fmla="*/ 6776800 h 6858002"/>
                  <a:gd name="connsiteX17" fmla="*/ 4246239 w 4572002"/>
                  <a:gd name="connsiteY17" fmla="*/ 6742555 h 6858002"/>
                  <a:gd name="connsiteX18" fmla="*/ 4246238 w 4572002"/>
                  <a:gd name="connsiteY18" fmla="*/ 6742552 h 6858002"/>
                  <a:gd name="connsiteX19" fmla="*/ 4232403 w 4572002"/>
                  <a:gd name="connsiteY19" fmla="*/ 6702976 h 6858002"/>
                  <a:gd name="connsiteX20" fmla="*/ 4246999 w 4572002"/>
                  <a:gd name="connsiteY20" fmla="*/ 6662544 h 6858002"/>
                  <a:gd name="connsiteX21" fmla="*/ 4247000 w 4572002"/>
                  <a:gd name="connsiteY21" fmla="*/ 6662542 h 6858002"/>
                  <a:gd name="connsiteX22" fmla="*/ 4247001 w 4572002"/>
                  <a:gd name="connsiteY22" fmla="*/ 6662540 h 6858002"/>
                  <a:gd name="connsiteX23" fmla="*/ 4254084 w 4572002"/>
                  <a:gd name="connsiteY23" fmla="*/ 6645552 h 6858002"/>
                  <a:gd name="connsiteX24" fmla="*/ 4254096 w 4572002"/>
                  <a:gd name="connsiteY24" fmla="*/ 6625225 h 6858002"/>
                  <a:gd name="connsiteX25" fmla="*/ 4254096 w 4572002"/>
                  <a:gd name="connsiteY25" fmla="*/ 6625224 h 6858002"/>
                  <a:gd name="connsiteX26" fmla="*/ 4237474 w 4572002"/>
                  <a:gd name="connsiteY26" fmla="*/ 6588625 h 6858002"/>
                  <a:gd name="connsiteX27" fmla="*/ 4295315 w 4572002"/>
                  <a:gd name="connsiteY27" fmla="*/ 6438981 h 6858002"/>
                  <a:gd name="connsiteX28" fmla="*/ 4275385 w 4572002"/>
                  <a:gd name="connsiteY28" fmla="*/ 6463840 h 6858002"/>
                  <a:gd name="connsiteX29" fmla="*/ 4275382 w 4572002"/>
                  <a:gd name="connsiteY29" fmla="*/ 6463849 h 6858002"/>
                  <a:gd name="connsiteX30" fmla="*/ 4261587 w 4572002"/>
                  <a:gd name="connsiteY30" fmla="*/ 6513012 h 6858002"/>
                  <a:gd name="connsiteX31" fmla="*/ 4242781 w 4572002"/>
                  <a:gd name="connsiteY31" fmla="*/ 6546194 h 6858002"/>
                  <a:gd name="connsiteX32" fmla="*/ 4242781 w 4572002"/>
                  <a:gd name="connsiteY32" fmla="*/ 6546195 h 6858002"/>
                  <a:gd name="connsiteX33" fmla="*/ 4259120 w 4572002"/>
                  <a:gd name="connsiteY33" fmla="*/ 6521804 h 6858002"/>
                  <a:gd name="connsiteX34" fmla="*/ 4261587 w 4572002"/>
                  <a:gd name="connsiteY34" fmla="*/ 6513012 h 6858002"/>
                  <a:gd name="connsiteX35" fmla="*/ 4264398 w 4572002"/>
                  <a:gd name="connsiteY35" fmla="*/ 6508052 h 6858002"/>
                  <a:gd name="connsiteX36" fmla="*/ 4275382 w 4572002"/>
                  <a:gd name="connsiteY36" fmla="*/ 6463849 h 6858002"/>
                  <a:gd name="connsiteX37" fmla="*/ 4275385 w 4572002"/>
                  <a:gd name="connsiteY37" fmla="*/ 6463841 h 6858002"/>
                  <a:gd name="connsiteX38" fmla="*/ 4295315 w 4572002"/>
                  <a:gd name="connsiteY38" fmla="*/ 6438981 h 6858002"/>
                  <a:gd name="connsiteX39" fmla="*/ 4381289 w 4572002"/>
                  <a:gd name="connsiteY39" fmla="*/ 6365204 h 6858002"/>
                  <a:gd name="connsiteX40" fmla="*/ 4380008 w 4572002"/>
                  <a:gd name="connsiteY40" fmla="*/ 6387910 h 6858002"/>
                  <a:gd name="connsiteX41" fmla="*/ 4378243 w 4572002"/>
                  <a:gd name="connsiteY41" fmla="*/ 6391549 h 6858002"/>
                  <a:gd name="connsiteX42" fmla="*/ 4370589 w 4572002"/>
                  <a:gd name="connsiteY42" fmla="*/ 6407332 h 6858002"/>
                  <a:gd name="connsiteX43" fmla="*/ 4370589 w 4572002"/>
                  <a:gd name="connsiteY43" fmla="*/ 6407333 h 6858002"/>
                  <a:gd name="connsiteX44" fmla="*/ 4378243 w 4572002"/>
                  <a:gd name="connsiteY44" fmla="*/ 6391549 h 6858002"/>
                  <a:gd name="connsiteX45" fmla="*/ 4380008 w 4572002"/>
                  <a:gd name="connsiteY45" fmla="*/ 6387910 h 6858002"/>
                  <a:gd name="connsiteX46" fmla="*/ 4142220 w 4572002"/>
                  <a:gd name="connsiteY46" fmla="*/ 4221391 h 6858002"/>
                  <a:gd name="connsiteX47" fmla="*/ 4142220 w 4572002"/>
                  <a:gd name="connsiteY47" fmla="*/ 4221392 h 6858002"/>
                  <a:gd name="connsiteX48" fmla="*/ 4147936 w 4572002"/>
                  <a:gd name="connsiteY48" fmla="*/ 4253015 h 6858002"/>
                  <a:gd name="connsiteX49" fmla="*/ 4187752 w 4572002"/>
                  <a:gd name="connsiteY49" fmla="*/ 4324646 h 6858002"/>
                  <a:gd name="connsiteX50" fmla="*/ 4196706 w 4572002"/>
                  <a:gd name="connsiteY50" fmla="*/ 4363891 h 6858002"/>
                  <a:gd name="connsiteX51" fmla="*/ 4195944 w 4572002"/>
                  <a:gd name="connsiteY51" fmla="*/ 4482004 h 6858002"/>
                  <a:gd name="connsiteX52" fmla="*/ 4135934 w 4572002"/>
                  <a:gd name="connsiteY52" fmla="*/ 4659174 h 6858002"/>
                  <a:gd name="connsiteX53" fmla="*/ 4127932 w 4572002"/>
                  <a:gd name="connsiteY53" fmla="*/ 4677655 h 6858002"/>
                  <a:gd name="connsiteX54" fmla="*/ 4118025 w 4572002"/>
                  <a:gd name="connsiteY54" fmla="*/ 4767764 h 6858002"/>
                  <a:gd name="connsiteX55" fmla="*/ 4116716 w 4572002"/>
                  <a:gd name="connsiteY55" fmla="*/ 4800483 h 6858002"/>
                  <a:gd name="connsiteX56" fmla="*/ 4116716 w 4572002"/>
                  <a:gd name="connsiteY56" fmla="*/ 4800484 h 6858002"/>
                  <a:gd name="connsiteX57" fmla="*/ 4131552 w 4572002"/>
                  <a:gd name="connsiteY57" fmla="*/ 4828917 h 6858002"/>
                  <a:gd name="connsiteX58" fmla="*/ 4153733 w 4572002"/>
                  <a:gd name="connsiteY58" fmla="*/ 4863343 h 6858002"/>
                  <a:gd name="connsiteX59" fmla="*/ 4161262 w 4572002"/>
                  <a:gd name="connsiteY59" fmla="*/ 4889275 h 6858002"/>
                  <a:gd name="connsiteX60" fmla="*/ 4159557 w 4572002"/>
                  <a:gd name="connsiteY60" fmla="*/ 4912168 h 6858002"/>
                  <a:gd name="connsiteX61" fmla="*/ 4158155 w 4572002"/>
                  <a:gd name="connsiteY61" fmla="*/ 4933804 h 6858002"/>
                  <a:gd name="connsiteX62" fmla="*/ 4158155 w 4572002"/>
                  <a:gd name="connsiteY62" fmla="*/ 4933805 h 6858002"/>
                  <a:gd name="connsiteX63" fmla="*/ 4162914 w 4572002"/>
                  <a:gd name="connsiteY63" fmla="*/ 4952673 h 6858002"/>
                  <a:gd name="connsiteX64" fmla="*/ 4165707 w 4572002"/>
                  <a:gd name="connsiteY64" fmla="*/ 4957454 h 6858002"/>
                  <a:gd name="connsiteX65" fmla="*/ 4166985 w 4572002"/>
                  <a:gd name="connsiteY65" fmla="*/ 4961456 h 6858002"/>
                  <a:gd name="connsiteX66" fmla="*/ 4182989 w 4572002"/>
                  <a:gd name="connsiteY66" fmla="*/ 4987038 h 6858002"/>
                  <a:gd name="connsiteX67" fmla="*/ 4209468 w 4572002"/>
                  <a:gd name="connsiteY67" fmla="*/ 5041522 h 6858002"/>
                  <a:gd name="connsiteX68" fmla="*/ 4216684 w 4572002"/>
                  <a:gd name="connsiteY68" fmla="*/ 5072376 h 6858002"/>
                  <a:gd name="connsiteX69" fmla="*/ 4222587 w 4572002"/>
                  <a:gd name="connsiteY69" fmla="*/ 5087441 h 6858002"/>
                  <a:gd name="connsiteX70" fmla="*/ 4235615 w 4572002"/>
                  <a:gd name="connsiteY70" fmla="*/ 5133220 h 6858002"/>
                  <a:gd name="connsiteX71" fmla="*/ 4235616 w 4572002"/>
                  <a:gd name="connsiteY71" fmla="*/ 5133225 h 6858002"/>
                  <a:gd name="connsiteX72" fmla="*/ 4228901 w 4572002"/>
                  <a:gd name="connsiteY72" fmla="*/ 5166113 h 6858002"/>
                  <a:gd name="connsiteX73" fmla="*/ 4228901 w 4572002"/>
                  <a:gd name="connsiteY73" fmla="*/ 5166114 h 6858002"/>
                  <a:gd name="connsiteX74" fmla="*/ 4229593 w 4572002"/>
                  <a:gd name="connsiteY74" fmla="*/ 5172091 h 6858002"/>
                  <a:gd name="connsiteX75" fmla="*/ 4232139 w 4572002"/>
                  <a:gd name="connsiteY75" fmla="*/ 5179068 h 6858002"/>
                  <a:gd name="connsiteX76" fmla="*/ 4231973 w 4572002"/>
                  <a:gd name="connsiteY76" fmla="*/ 5229434 h 6858002"/>
                  <a:gd name="connsiteX77" fmla="*/ 4225669 w 4572002"/>
                  <a:gd name="connsiteY77" fmla="*/ 5241089 h 6858002"/>
                  <a:gd name="connsiteX78" fmla="*/ 4208517 w 4572002"/>
                  <a:gd name="connsiteY78" fmla="*/ 5272796 h 6858002"/>
                  <a:gd name="connsiteX79" fmla="*/ 4184613 w 4572002"/>
                  <a:gd name="connsiteY79" fmla="*/ 5312288 h 6858002"/>
                  <a:gd name="connsiteX80" fmla="*/ 4183557 w 4572002"/>
                  <a:gd name="connsiteY80" fmla="*/ 5321350 h 6858002"/>
                  <a:gd name="connsiteX81" fmla="*/ 4181083 w 4572002"/>
                  <a:gd name="connsiteY81" fmla="*/ 5326163 h 6858002"/>
                  <a:gd name="connsiteX82" fmla="*/ 4179637 w 4572002"/>
                  <a:gd name="connsiteY82" fmla="*/ 5355014 h 6858002"/>
                  <a:gd name="connsiteX83" fmla="*/ 4179637 w 4572002"/>
                  <a:gd name="connsiteY83" fmla="*/ 5355015 h 6858002"/>
                  <a:gd name="connsiteX84" fmla="*/ 4184513 w 4572002"/>
                  <a:gd name="connsiteY84" fmla="*/ 5385385 h 6858002"/>
                  <a:gd name="connsiteX85" fmla="*/ 4192704 w 4572002"/>
                  <a:gd name="connsiteY85" fmla="*/ 5425583 h 6858002"/>
                  <a:gd name="connsiteX86" fmla="*/ 4204327 w 4572002"/>
                  <a:gd name="connsiteY86" fmla="*/ 5480638 h 6858002"/>
                  <a:gd name="connsiteX87" fmla="*/ 4208850 w 4572002"/>
                  <a:gd name="connsiteY87" fmla="*/ 5507668 h 6858002"/>
                  <a:gd name="connsiteX88" fmla="*/ 4198232 w 4572002"/>
                  <a:gd name="connsiteY88" fmla="*/ 5531692 h 6858002"/>
                  <a:gd name="connsiteX89" fmla="*/ 4198231 w 4572002"/>
                  <a:gd name="connsiteY89" fmla="*/ 5531693 h 6858002"/>
                  <a:gd name="connsiteX90" fmla="*/ 4188085 w 4572002"/>
                  <a:gd name="connsiteY90" fmla="*/ 5547578 h 6858002"/>
                  <a:gd name="connsiteX91" fmla="*/ 4188085 w 4572002"/>
                  <a:gd name="connsiteY91" fmla="*/ 5547579 h 6858002"/>
                  <a:gd name="connsiteX92" fmla="*/ 4197659 w 4572002"/>
                  <a:gd name="connsiteY92" fmla="*/ 5562747 h 6858002"/>
                  <a:gd name="connsiteX93" fmla="*/ 4268907 w 4572002"/>
                  <a:gd name="connsiteY93" fmla="*/ 5704484 h 6858002"/>
                  <a:gd name="connsiteX94" fmla="*/ 4274812 w 4572002"/>
                  <a:gd name="connsiteY94" fmla="*/ 5740489 h 6858002"/>
                  <a:gd name="connsiteX95" fmla="*/ 4283578 w 4572002"/>
                  <a:gd name="connsiteY95" fmla="*/ 5760874 h 6858002"/>
                  <a:gd name="connsiteX96" fmla="*/ 4371973 w 4572002"/>
                  <a:gd name="connsiteY96" fmla="*/ 5883752 h 6858002"/>
                  <a:gd name="connsiteX97" fmla="*/ 4371974 w 4572002"/>
                  <a:gd name="connsiteY97" fmla="*/ 5883757 h 6858002"/>
                  <a:gd name="connsiteX98" fmla="*/ 4389877 w 4572002"/>
                  <a:gd name="connsiteY98" fmla="*/ 5935946 h 6858002"/>
                  <a:gd name="connsiteX99" fmla="*/ 4389878 w 4572002"/>
                  <a:gd name="connsiteY99" fmla="*/ 5935950 h 6858002"/>
                  <a:gd name="connsiteX100" fmla="*/ 4386259 w 4572002"/>
                  <a:gd name="connsiteY100" fmla="*/ 5993290 h 6858002"/>
                  <a:gd name="connsiteX101" fmla="*/ 4386259 w 4572002"/>
                  <a:gd name="connsiteY101" fmla="*/ 5993291 h 6858002"/>
                  <a:gd name="connsiteX102" fmla="*/ 4379782 w 4572002"/>
                  <a:gd name="connsiteY102" fmla="*/ 6026440 h 6858002"/>
                  <a:gd name="connsiteX103" fmla="*/ 4323583 w 4572002"/>
                  <a:gd name="connsiteY103" fmla="*/ 6108738 h 6858002"/>
                  <a:gd name="connsiteX104" fmla="*/ 4309890 w 4572002"/>
                  <a:gd name="connsiteY104" fmla="*/ 6133314 h 6858002"/>
                  <a:gd name="connsiteX105" fmla="*/ 4309890 w 4572002"/>
                  <a:gd name="connsiteY105" fmla="*/ 6133315 h 6858002"/>
                  <a:gd name="connsiteX106" fmla="*/ 4313591 w 4572002"/>
                  <a:gd name="connsiteY106" fmla="*/ 6143190 h 6858002"/>
                  <a:gd name="connsiteX107" fmla="*/ 4325486 w 4572002"/>
                  <a:gd name="connsiteY107" fmla="*/ 6155600 h 6858002"/>
                  <a:gd name="connsiteX108" fmla="*/ 4325488 w 4572002"/>
                  <a:gd name="connsiteY108" fmla="*/ 6155603 h 6858002"/>
                  <a:gd name="connsiteX109" fmla="*/ 4364160 w 4572002"/>
                  <a:gd name="connsiteY109" fmla="*/ 6228757 h 6858002"/>
                  <a:gd name="connsiteX110" fmla="*/ 4381497 w 4572002"/>
                  <a:gd name="connsiteY110" fmla="*/ 6361540 h 6858002"/>
                  <a:gd name="connsiteX111" fmla="*/ 4381497 w 4572002"/>
                  <a:gd name="connsiteY111" fmla="*/ 6361539 h 6858002"/>
                  <a:gd name="connsiteX112" fmla="*/ 4364160 w 4572002"/>
                  <a:gd name="connsiteY112" fmla="*/ 6228756 h 6858002"/>
                  <a:gd name="connsiteX113" fmla="*/ 4325488 w 4572002"/>
                  <a:gd name="connsiteY113" fmla="*/ 6155602 h 6858002"/>
                  <a:gd name="connsiteX114" fmla="*/ 4325486 w 4572002"/>
                  <a:gd name="connsiteY114" fmla="*/ 6155600 h 6858002"/>
                  <a:gd name="connsiteX115" fmla="*/ 4309890 w 4572002"/>
                  <a:gd name="connsiteY115" fmla="*/ 6133315 h 6858002"/>
                  <a:gd name="connsiteX116" fmla="*/ 4323583 w 4572002"/>
                  <a:gd name="connsiteY116" fmla="*/ 6108739 h 6858002"/>
                  <a:gd name="connsiteX117" fmla="*/ 4379782 w 4572002"/>
                  <a:gd name="connsiteY117" fmla="*/ 6026441 h 6858002"/>
                  <a:gd name="connsiteX118" fmla="*/ 4386259 w 4572002"/>
                  <a:gd name="connsiteY118" fmla="*/ 5993292 h 6858002"/>
                  <a:gd name="connsiteX119" fmla="*/ 4386259 w 4572002"/>
                  <a:gd name="connsiteY119" fmla="*/ 5993290 h 6858002"/>
                  <a:gd name="connsiteX120" fmla="*/ 4389712 w 4572002"/>
                  <a:gd name="connsiteY120" fmla="*/ 5964477 h 6858002"/>
                  <a:gd name="connsiteX121" fmla="*/ 4389878 w 4572002"/>
                  <a:gd name="connsiteY121" fmla="*/ 5935950 h 6858002"/>
                  <a:gd name="connsiteX122" fmla="*/ 4389878 w 4572002"/>
                  <a:gd name="connsiteY122" fmla="*/ 5935949 h 6858002"/>
                  <a:gd name="connsiteX123" fmla="*/ 4389877 w 4572002"/>
                  <a:gd name="connsiteY123" fmla="*/ 5935946 h 6858002"/>
                  <a:gd name="connsiteX124" fmla="*/ 4382997 w 4572002"/>
                  <a:gd name="connsiteY124" fmla="*/ 5909351 h 6858002"/>
                  <a:gd name="connsiteX125" fmla="*/ 4371974 w 4572002"/>
                  <a:gd name="connsiteY125" fmla="*/ 5883757 h 6858002"/>
                  <a:gd name="connsiteX126" fmla="*/ 4371973 w 4572002"/>
                  <a:gd name="connsiteY126" fmla="*/ 5883751 h 6858002"/>
                  <a:gd name="connsiteX127" fmla="*/ 4283578 w 4572002"/>
                  <a:gd name="connsiteY127" fmla="*/ 5760873 h 6858002"/>
                  <a:gd name="connsiteX128" fmla="*/ 4274812 w 4572002"/>
                  <a:gd name="connsiteY128" fmla="*/ 5740488 h 6858002"/>
                  <a:gd name="connsiteX129" fmla="*/ 4268907 w 4572002"/>
                  <a:gd name="connsiteY129" fmla="*/ 5704483 h 6858002"/>
                  <a:gd name="connsiteX130" fmla="*/ 4197659 w 4572002"/>
                  <a:gd name="connsiteY130" fmla="*/ 5562746 h 6858002"/>
                  <a:gd name="connsiteX131" fmla="*/ 4188085 w 4572002"/>
                  <a:gd name="connsiteY131" fmla="*/ 5547578 h 6858002"/>
                  <a:gd name="connsiteX132" fmla="*/ 4198231 w 4572002"/>
                  <a:gd name="connsiteY132" fmla="*/ 5531694 h 6858002"/>
                  <a:gd name="connsiteX133" fmla="*/ 4198232 w 4572002"/>
                  <a:gd name="connsiteY133" fmla="*/ 5531692 h 6858002"/>
                  <a:gd name="connsiteX134" fmla="*/ 4206630 w 4572002"/>
                  <a:gd name="connsiteY134" fmla="*/ 5520422 h 6858002"/>
                  <a:gd name="connsiteX135" fmla="*/ 4208850 w 4572002"/>
                  <a:gd name="connsiteY135" fmla="*/ 5507668 h 6858002"/>
                  <a:gd name="connsiteX136" fmla="*/ 4208850 w 4572002"/>
                  <a:gd name="connsiteY136" fmla="*/ 5507667 h 6858002"/>
                  <a:gd name="connsiteX137" fmla="*/ 4204327 w 4572002"/>
                  <a:gd name="connsiteY137" fmla="*/ 5480637 h 6858002"/>
                  <a:gd name="connsiteX138" fmla="*/ 4192704 w 4572002"/>
                  <a:gd name="connsiteY138" fmla="*/ 5425582 h 6858002"/>
                  <a:gd name="connsiteX139" fmla="*/ 4184513 w 4572002"/>
                  <a:gd name="connsiteY139" fmla="*/ 5385384 h 6858002"/>
                  <a:gd name="connsiteX140" fmla="*/ 4179637 w 4572002"/>
                  <a:gd name="connsiteY140" fmla="*/ 5355014 h 6858002"/>
                  <a:gd name="connsiteX141" fmla="*/ 4183557 w 4572002"/>
                  <a:gd name="connsiteY141" fmla="*/ 5321350 h 6858002"/>
                  <a:gd name="connsiteX142" fmla="*/ 4208517 w 4572002"/>
                  <a:gd name="connsiteY142" fmla="*/ 5272797 h 6858002"/>
                  <a:gd name="connsiteX143" fmla="*/ 4225669 w 4572002"/>
                  <a:gd name="connsiteY143" fmla="*/ 5241089 h 6858002"/>
                  <a:gd name="connsiteX144" fmla="*/ 4231973 w 4572002"/>
                  <a:gd name="connsiteY144" fmla="*/ 5229433 h 6858002"/>
                  <a:gd name="connsiteX145" fmla="*/ 4232139 w 4572002"/>
                  <a:gd name="connsiteY145" fmla="*/ 5179068 h 6858002"/>
                  <a:gd name="connsiteX146" fmla="*/ 4232139 w 4572002"/>
                  <a:gd name="connsiteY146" fmla="*/ 5179067 h 6858002"/>
                  <a:gd name="connsiteX147" fmla="*/ 4229593 w 4572002"/>
                  <a:gd name="connsiteY147" fmla="*/ 5172090 h 6858002"/>
                  <a:gd name="connsiteX148" fmla="*/ 4228901 w 4572002"/>
                  <a:gd name="connsiteY148" fmla="*/ 5166114 h 6858002"/>
                  <a:gd name="connsiteX149" fmla="*/ 4235616 w 4572002"/>
                  <a:gd name="connsiteY149" fmla="*/ 5133225 h 6858002"/>
                  <a:gd name="connsiteX150" fmla="*/ 4235616 w 4572002"/>
                  <a:gd name="connsiteY150" fmla="*/ 5133224 h 6858002"/>
                  <a:gd name="connsiteX151" fmla="*/ 4235615 w 4572002"/>
                  <a:gd name="connsiteY151" fmla="*/ 5133220 h 6858002"/>
                  <a:gd name="connsiteX152" fmla="*/ 4228473 w 4572002"/>
                  <a:gd name="connsiteY152" fmla="*/ 5102461 h 6858002"/>
                  <a:gd name="connsiteX153" fmla="*/ 4222587 w 4572002"/>
                  <a:gd name="connsiteY153" fmla="*/ 5087441 h 6858002"/>
                  <a:gd name="connsiteX154" fmla="*/ 4222582 w 4572002"/>
                  <a:gd name="connsiteY154" fmla="*/ 5087423 h 6858002"/>
                  <a:gd name="connsiteX155" fmla="*/ 4209468 w 4572002"/>
                  <a:gd name="connsiteY155" fmla="*/ 5041521 h 6858002"/>
                  <a:gd name="connsiteX156" fmla="*/ 4182989 w 4572002"/>
                  <a:gd name="connsiteY156" fmla="*/ 4987037 h 6858002"/>
                  <a:gd name="connsiteX157" fmla="*/ 4165707 w 4572002"/>
                  <a:gd name="connsiteY157" fmla="*/ 4957454 h 6858002"/>
                  <a:gd name="connsiteX158" fmla="*/ 4158155 w 4572002"/>
                  <a:gd name="connsiteY158" fmla="*/ 4933805 h 6858002"/>
                  <a:gd name="connsiteX159" fmla="*/ 4159557 w 4572002"/>
                  <a:gd name="connsiteY159" fmla="*/ 4912169 h 6858002"/>
                  <a:gd name="connsiteX160" fmla="*/ 4161262 w 4572002"/>
                  <a:gd name="connsiteY160" fmla="*/ 4889276 h 6858002"/>
                  <a:gd name="connsiteX161" fmla="*/ 4161262 w 4572002"/>
                  <a:gd name="connsiteY161" fmla="*/ 4889275 h 6858002"/>
                  <a:gd name="connsiteX162" fmla="*/ 4156484 w 4572002"/>
                  <a:gd name="connsiteY162" fmla="*/ 4867614 h 6858002"/>
                  <a:gd name="connsiteX163" fmla="*/ 4153733 w 4572002"/>
                  <a:gd name="connsiteY163" fmla="*/ 4863343 h 6858002"/>
                  <a:gd name="connsiteX164" fmla="*/ 4151983 w 4572002"/>
                  <a:gd name="connsiteY164" fmla="*/ 4857317 h 6858002"/>
                  <a:gd name="connsiteX165" fmla="*/ 4131552 w 4572002"/>
                  <a:gd name="connsiteY165" fmla="*/ 4828916 h 6858002"/>
                  <a:gd name="connsiteX166" fmla="*/ 4116716 w 4572002"/>
                  <a:gd name="connsiteY166" fmla="*/ 4800483 h 6858002"/>
                  <a:gd name="connsiteX167" fmla="*/ 4118025 w 4572002"/>
                  <a:gd name="connsiteY167" fmla="*/ 4767765 h 6858002"/>
                  <a:gd name="connsiteX168" fmla="*/ 4127932 w 4572002"/>
                  <a:gd name="connsiteY168" fmla="*/ 4677656 h 6858002"/>
                  <a:gd name="connsiteX169" fmla="*/ 4135934 w 4572002"/>
                  <a:gd name="connsiteY169" fmla="*/ 4659175 h 6858002"/>
                  <a:gd name="connsiteX170" fmla="*/ 4195944 w 4572002"/>
                  <a:gd name="connsiteY170" fmla="*/ 4482005 h 6858002"/>
                  <a:gd name="connsiteX171" fmla="*/ 4196706 w 4572002"/>
                  <a:gd name="connsiteY171" fmla="*/ 4363891 h 6858002"/>
                  <a:gd name="connsiteX172" fmla="*/ 4196706 w 4572002"/>
                  <a:gd name="connsiteY172" fmla="*/ 4363890 h 6858002"/>
                  <a:gd name="connsiteX173" fmla="*/ 4187752 w 4572002"/>
                  <a:gd name="connsiteY173" fmla="*/ 4324645 h 6858002"/>
                  <a:gd name="connsiteX174" fmla="*/ 4147936 w 4572002"/>
                  <a:gd name="connsiteY174" fmla="*/ 4253014 h 6858002"/>
                  <a:gd name="connsiteX175" fmla="*/ 4211111 w 4572002"/>
                  <a:gd name="connsiteY175" fmla="*/ 2836172 h 6858002"/>
                  <a:gd name="connsiteX176" fmla="*/ 4202421 w 4572002"/>
                  <a:gd name="connsiteY176" fmla="*/ 2848793 h 6858002"/>
                  <a:gd name="connsiteX177" fmla="*/ 4186816 w 4572002"/>
                  <a:gd name="connsiteY177" fmla="*/ 2897785 h 6858002"/>
                  <a:gd name="connsiteX178" fmla="*/ 4185787 w 4572002"/>
                  <a:gd name="connsiteY178" fmla="*/ 2903551 h 6858002"/>
                  <a:gd name="connsiteX179" fmla="*/ 4182513 w 4572002"/>
                  <a:gd name="connsiteY179" fmla="*/ 2914328 h 6858002"/>
                  <a:gd name="connsiteX180" fmla="*/ 4177882 w 4572002"/>
                  <a:gd name="connsiteY180" fmla="*/ 2947858 h 6858002"/>
                  <a:gd name="connsiteX181" fmla="*/ 4177881 w 4572002"/>
                  <a:gd name="connsiteY181" fmla="*/ 2947862 h 6858002"/>
                  <a:gd name="connsiteX182" fmla="*/ 4177881 w 4572002"/>
                  <a:gd name="connsiteY182" fmla="*/ 2947863 h 6858002"/>
                  <a:gd name="connsiteX183" fmla="*/ 4181465 w 4572002"/>
                  <a:gd name="connsiteY183" fmla="*/ 2982149 h 6858002"/>
                  <a:gd name="connsiteX184" fmla="*/ 4193158 w 4572002"/>
                  <a:gd name="connsiteY184" fmla="*/ 3077402 h 6858002"/>
                  <a:gd name="connsiteX185" fmla="*/ 4180703 w 4572002"/>
                  <a:gd name="connsiteY185" fmla="*/ 3172654 h 6858002"/>
                  <a:gd name="connsiteX186" fmla="*/ 4133076 w 4572002"/>
                  <a:gd name="connsiteY186" fmla="*/ 3489467 h 6858002"/>
                  <a:gd name="connsiteX187" fmla="*/ 4110977 w 4572002"/>
                  <a:gd name="connsiteY187" fmla="*/ 3544713 h 6858002"/>
                  <a:gd name="connsiteX188" fmla="*/ 4093355 w 4572002"/>
                  <a:gd name="connsiteY188" fmla="*/ 3574408 h 6858002"/>
                  <a:gd name="connsiteX189" fmla="*/ 4093355 w 4572002"/>
                  <a:gd name="connsiteY189" fmla="*/ 3574409 h 6858002"/>
                  <a:gd name="connsiteX190" fmla="*/ 4105453 w 4572002"/>
                  <a:gd name="connsiteY190" fmla="*/ 3606818 h 6858002"/>
                  <a:gd name="connsiteX191" fmla="*/ 4118979 w 4572002"/>
                  <a:gd name="connsiteY191" fmla="*/ 3630633 h 6858002"/>
                  <a:gd name="connsiteX192" fmla="*/ 4136708 w 4572002"/>
                  <a:gd name="connsiteY192" fmla="*/ 3654416 h 6858002"/>
                  <a:gd name="connsiteX193" fmla="*/ 4140382 w 4572002"/>
                  <a:gd name="connsiteY193" fmla="*/ 3668940 h 6858002"/>
                  <a:gd name="connsiteX194" fmla="*/ 4143220 w 4572002"/>
                  <a:gd name="connsiteY194" fmla="*/ 3680164 h 6858002"/>
                  <a:gd name="connsiteX195" fmla="*/ 4139172 w 4572002"/>
                  <a:gd name="connsiteY195" fmla="*/ 3734837 h 6858002"/>
                  <a:gd name="connsiteX196" fmla="*/ 4139172 w 4572002"/>
                  <a:gd name="connsiteY196" fmla="*/ 3734838 h 6858002"/>
                  <a:gd name="connsiteX197" fmla="*/ 4139554 w 4572002"/>
                  <a:gd name="connsiteY197" fmla="*/ 3754653 h 6858002"/>
                  <a:gd name="connsiteX198" fmla="*/ 4145911 w 4572002"/>
                  <a:gd name="connsiteY198" fmla="*/ 3789776 h 6858002"/>
                  <a:gd name="connsiteX199" fmla="*/ 4130980 w 4572002"/>
                  <a:gd name="connsiteY199" fmla="*/ 3822472 h 6858002"/>
                  <a:gd name="connsiteX200" fmla="*/ 4116645 w 4572002"/>
                  <a:gd name="connsiteY200" fmla="*/ 3852619 h 6858002"/>
                  <a:gd name="connsiteX201" fmla="*/ 4116645 w 4572002"/>
                  <a:gd name="connsiteY201" fmla="*/ 3852620 h 6858002"/>
                  <a:gd name="connsiteX202" fmla="*/ 4117425 w 4572002"/>
                  <a:gd name="connsiteY202" fmla="*/ 3868764 h 6858002"/>
                  <a:gd name="connsiteX203" fmla="*/ 4126028 w 4572002"/>
                  <a:gd name="connsiteY203" fmla="*/ 3885337 h 6858002"/>
                  <a:gd name="connsiteX204" fmla="*/ 4126028 w 4572002"/>
                  <a:gd name="connsiteY204" fmla="*/ 3885339 h 6858002"/>
                  <a:gd name="connsiteX205" fmla="*/ 4148409 w 4572002"/>
                  <a:gd name="connsiteY205" fmla="*/ 3923125 h 6858002"/>
                  <a:gd name="connsiteX206" fmla="*/ 4157913 w 4572002"/>
                  <a:gd name="connsiteY206" fmla="*/ 3962160 h 6858002"/>
                  <a:gd name="connsiteX207" fmla="*/ 4142221 w 4572002"/>
                  <a:gd name="connsiteY207" fmla="*/ 4043838 h 6858002"/>
                  <a:gd name="connsiteX208" fmla="*/ 4142220 w 4572002"/>
                  <a:gd name="connsiteY208" fmla="*/ 4043839 h 6858002"/>
                  <a:gd name="connsiteX209" fmla="*/ 4127099 w 4572002"/>
                  <a:gd name="connsiteY209" fmla="*/ 4103825 h 6858002"/>
                  <a:gd name="connsiteX210" fmla="*/ 4127099 w 4572002"/>
                  <a:gd name="connsiteY210" fmla="*/ 4103826 h 6858002"/>
                  <a:gd name="connsiteX211" fmla="*/ 4129066 w 4572002"/>
                  <a:gd name="connsiteY211" fmla="*/ 4134256 h 6858002"/>
                  <a:gd name="connsiteX212" fmla="*/ 4138410 w 4572002"/>
                  <a:gd name="connsiteY212" fmla="*/ 4165382 h 6858002"/>
                  <a:gd name="connsiteX213" fmla="*/ 4138410 w 4572002"/>
                  <a:gd name="connsiteY213" fmla="*/ 4165384 h 6858002"/>
                  <a:gd name="connsiteX214" fmla="*/ 4142315 w 4572002"/>
                  <a:gd name="connsiteY214" fmla="*/ 4192388 h 6858002"/>
                  <a:gd name="connsiteX215" fmla="*/ 4142315 w 4572002"/>
                  <a:gd name="connsiteY215" fmla="*/ 4192387 h 6858002"/>
                  <a:gd name="connsiteX216" fmla="*/ 4138410 w 4572002"/>
                  <a:gd name="connsiteY216" fmla="*/ 4165383 h 6858002"/>
                  <a:gd name="connsiteX217" fmla="*/ 4138410 w 4572002"/>
                  <a:gd name="connsiteY217" fmla="*/ 4165382 h 6858002"/>
                  <a:gd name="connsiteX218" fmla="*/ 4127099 w 4572002"/>
                  <a:gd name="connsiteY218" fmla="*/ 4103826 h 6858002"/>
                  <a:gd name="connsiteX219" fmla="*/ 4142220 w 4572002"/>
                  <a:gd name="connsiteY219" fmla="*/ 4043840 h 6858002"/>
                  <a:gd name="connsiteX220" fmla="*/ 4142221 w 4572002"/>
                  <a:gd name="connsiteY220" fmla="*/ 4043838 h 6858002"/>
                  <a:gd name="connsiteX221" fmla="*/ 4155523 w 4572002"/>
                  <a:gd name="connsiteY221" fmla="*/ 4002410 h 6858002"/>
                  <a:gd name="connsiteX222" fmla="*/ 4157913 w 4572002"/>
                  <a:gd name="connsiteY222" fmla="*/ 3962160 h 6858002"/>
                  <a:gd name="connsiteX223" fmla="*/ 4157913 w 4572002"/>
                  <a:gd name="connsiteY223" fmla="*/ 3962159 h 6858002"/>
                  <a:gd name="connsiteX224" fmla="*/ 4126028 w 4572002"/>
                  <a:gd name="connsiteY224" fmla="*/ 3885338 h 6858002"/>
                  <a:gd name="connsiteX225" fmla="*/ 4126028 w 4572002"/>
                  <a:gd name="connsiteY225" fmla="*/ 3885337 h 6858002"/>
                  <a:gd name="connsiteX226" fmla="*/ 4116645 w 4572002"/>
                  <a:gd name="connsiteY226" fmla="*/ 3852620 h 6858002"/>
                  <a:gd name="connsiteX227" fmla="*/ 4130980 w 4572002"/>
                  <a:gd name="connsiteY227" fmla="*/ 3822473 h 6858002"/>
                  <a:gd name="connsiteX228" fmla="*/ 4145911 w 4572002"/>
                  <a:gd name="connsiteY228" fmla="*/ 3789777 h 6858002"/>
                  <a:gd name="connsiteX229" fmla="*/ 4145911 w 4572002"/>
                  <a:gd name="connsiteY229" fmla="*/ 3789776 h 6858002"/>
                  <a:gd name="connsiteX230" fmla="*/ 4139554 w 4572002"/>
                  <a:gd name="connsiteY230" fmla="*/ 3754652 h 6858002"/>
                  <a:gd name="connsiteX231" fmla="*/ 4139172 w 4572002"/>
                  <a:gd name="connsiteY231" fmla="*/ 3734838 h 6858002"/>
                  <a:gd name="connsiteX232" fmla="*/ 4143220 w 4572002"/>
                  <a:gd name="connsiteY232" fmla="*/ 3680164 h 6858002"/>
                  <a:gd name="connsiteX233" fmla="*/ 4143220 w 4572002"/>
                  <a:gd name="connsiteY233" fmla="*/ 3680163 h 6858002"/>
                  <a:gd name="connsiteX234" fmla="*/ 4140382 w 4572002"/>
                  <a:gd name="connsiteY234" fmla="*/ 3668940 h 6858002"/>
                  <a:gd name="connsiteX235" fmla="*/ 4136708 w 4572002"/>
                  <a:gd name="connsiteY235" fmla="*/ 3654416 h 6858002"/>
                  <a:gd name="connsiteX236" fmla="*/ 4136708 w 4572002"/>
                  <a:gd name="connsiteY236" fmla="*/ 3654416 h 6858002"/>
                  <a:gd name="connsiteX237" fmla="*/ 4136708 w 4572002"/>
                  <a:gd name="connsiteY237" fmla="*/ 3654415 h 6858002"/>
                  <a:gd name="connsiteX238" fmla="*/ 4118979 w 4572002"/>
                  <a:gd name="connsiteY238" fmla="*/ 3630632 h 6858002"/>
                  <a:gd name="connsiteX239" fmla="*/ 4105453 w 4572002"/>
                  <a:gd name="connsiteY239" fmla="*/ 3606817 h 6858002"/>
                  <a:gd name="connsiteX240" fmla="*/ 4095707 w 4572002"/>
                  <a:gd name="connsiteY240" fmla="*/ 3587174 h 6858002"/>
                  <a:gd name="connsiteX241" fmla="*/ 4093355 w 4572002"/>
                  <a:gd name="connsiteY241" fmla="*/ 3574408 h 6858002"/>
                  <a:gd name="connsiteX242" fmla="*/ 4098434 w 4572002"/>
                  <a:gd name="connsiteY242" fmla="*/ 3562321 h 6858002"/>
                  <a:gd name="connsiteX243" fmla="*/ 4110977 w 4572002"/>
                  <a:gd name="connsiteY243" fmla="*/ 3544714 h 6858002"/>
                  <a:gd name="connsiteX244" fmla="*/ 4133076 w 4572002"/>
                  <a:gd name="connsiteY244" fmla="*/ 3489468 h 6858002"/>
                  <a:gd name="connsiteX245" fmla="*/ 4180703 w 4572002"/>
                  <a:gd name="connsiteY245" fmla="*/ 3172655 h 6858002"/>
                  <a:gd name="connsiteX246" fmla="*/ 4193158 w 4572002"/>
                  <a:gd name="connsiteY246" fmla="*/ 3077402 h 6858002"/>
                  <a:gd name="connsiteX247" fmla="*/ 4193158 w 4572002"/>
                  <a:gd name="connsiteY247" fmla="*/ 3077401 h 6858002"/>
                  <a:gd name="connsiteX248" fmla="*/ 4181465 w 4572002"/>
                  <a:gd name="connsiteY248" fmla="*/ 2982148 h 6858002"/>
                  <a:gd name="connsiteX249" fmla="*/ 4177881 w 4572002"/>
                  <a:gd name="connsiteY249" fmla="*/ 2947863 h 6858002"/>
                  <a:gd name="connsiteX250" fmla="*/ 4177882 w 4572002"/>
                  <a:gd name="connsiteY250" fmla="*/ 2947858 h 6858002"/>
                  <a:gd name="connsiteX251" fmla="*/ 4185787 w 4572002"/>
                  <a:gd name="connsiteY251" fmla="*/ 2903551 h 6858002"/>
                  <a:gd name="connsiteX252" fmla="*/ 4202421 w 4572002"/>
                  <a:gd name="connsiteY252" fmla="*/ 2848794 h 6858002"/>
                  <a:gd name="connsiteX253" fmla="*/ 4211111 w 4572002"/>
                  <a:gd name="connsiteY253" fmla="*/ 2836173 h 6858002"/>
                  <a:gd name="connsiteX254" fmla="*/ 3726625 w 4572002"/>
                  <a:gd name="connsiteY254" fmla="*/ 1508458 h 6858002"/>
                  <a:gd name="connsiteX255" fmla="*/ 3698531 w 4572002"/>
                  <a:gd name="connsiteY255" fmla="*/ 1596214 h 6858002"/>
                  <a:gd name="connsiteX256" fmla="*/ 3700436 w 4572002"/>
                  <a:gd name="connsiteY256" fmla="*/ 1624981 h 6858002"/>
                  <a:gd name="connsiteX257" fmla="*/ 3757017 w 4572002"/>
                  <a:gd name="connsiteY257" fmla="*/ 1697754 h 6858002"/>
                  <a:gd name="connsiteX258" fmla="*/ 3779686 w 4572002"/>
                  <a:gd name="connsiteY258" fmla="*/ 1733189 h 6858002"/>
                  <a:gd name="connsiteX259" fmla="*/ 3821407 w 4572002"/>
                  <a:gd name="connsiteY259" fmla="*/ 1833776 h 6858002"/>
                  <a:gd name="connsiteX260" fmla="*/ 3829028 w 4572002"/>
                  <a:gd name="connsiteY260" fmla="*/ 1842159 h 6858002"/>
                  <a:gd name="connsiteX261" fmla="*/ 3919519 w 4572002"/>
                  <a:gd name="connsiteY261" fmla="*/ 1916455 h 6858002"/>
                  <a:gd name="connsiteX262" fmla="*/ 3934949 w 4572002"/>
                  <a:gd name="connsiteY262" fmla="*/ 1933220 h 6858002"/>
                  <a:gd name="connsiteX263" fmla="*/ 3958954 w 4572002"/>
                  <a:gd name="connsiteY263" fmla="*/ 1953414 h 6858002"/>
                  <a:gd name="connsiteX264" fmla="*/ 4005437 w 4572002"/>
                  <a:gd name="connsiteY264" fmla="*/ 2016470 h 6858002"/>
                  <a:gd name="connsiteX265" fmla="*/ 4020296 w 4572002"/>
                  <a:gd name="connsiteY265" fmla="*/ 2094579 h 6858002"/>
                  <a:gd name="connsiteX266" fmla="*/ 4042967 w 4572002"/>
                  <a:gd name="connsiteY266" fmla="*/ 2188880 h 6858002"/>
                  <a:gd name="connsiteX267" fmla="*/ 4058207 w 4572002"/>
                  <a:gd name="connsiteY267" fmla="*/ 2228315 h 6858002"/>
                  <a:gd name="connsiteX268" fmla="*/ 4087164 w 4572002"/>
                  <a:gd name="connsiteY268" fmla="*/ 2334045 h 6858002"/>
                  <a:gd name="connsiteX269" fmla="*/ 4111549 w 4572002"/>
                  <a:gd name="connsiteY269" fmla="*/ 2409486 h 6858002"/>
                  <a:gd name="connsiteX270" fmla="*/ 4128650 w 4572002"/>
                  <a:gd name="connsiteY270" fmla="*/ 2435913 h 6858002"/>
                  <a:gd name="connsiteX271" fmla="*/ 4134481 w 4572002"/>
                  <a:gd name="connsiteY271" fmla="*/ 2463018 h 6858002"/>
                  <a:gd name="connsiteX272" fmla="*/ 4125839 w 4572002"/>
                  <a:gd name="connsiteY272" fmla="*/ 2518262 h 6858002"/>
                  <a:gd name="connsiteX273" fmla="*/ 4125838 w 4572002"/>
                  <a:gd name="connsiteY273" fmla="*/ 2518264 h 6858002"/>
                  <a:gd name="connsiteX274" fmla="*/ 4122194 w 4572002"/>
                  <a:gd name="connsiteY274" fmla="*/ 2545006 h 6858002"/>
                  <a:gd name="connsiteX275" fmla="*/ 4122194 w 4572002"/>
                  <a:gd name="connsiteY275" fmla="*/ 2545007 h 6858002"/>
                  <a:gd name="connsiteX276" fmla="*/ 4126408 w 4572002"/>
                  <a:gd name="connsiteY276" fmla="*/ 2571035 h 6858002"/>
                  <a:gd name="connsiteX277" fmla="*/ 4199563 w 4572002"/>
                  <a:gd name="connsiteY277" fmla="*/ 2668002 h 6858002"/>
                  <a:gd name="connsiteX278" fmla="*/ 4247953 w 4572002"/>
                  <a:gd name="connsiteY278" fmla="*/ 2745349 h 6858002"/>
                  <a:gd name="connsiteX279" fmla="*/ 4247954 w 4572002"/>
                  <a:gd name="connsiteY279" fmla="*/ 2745352 h 6858002"/>
                  <a:gd name="connsiteX280" fmla="*/ 4253873 w 4572002"/>
                  <a:gd name="connsiteY280" fmla="*/ 2778006 h 6858002"/>
                  <a:gd name="connsiteX281" fmla="*/ 4253453 w 4572002"/>
                  <a:gd name="connsiteY281" fmla="*/ 2785440 h 6858002"/>
                  <a:gd name="connsiteX282" fmla="*/ 4243374 w 4572002"/>
                  <a:gd name="connsiteY282" fmla="*/ 2811780 h 6858002"/>
                  <a:gd name="connsiteX283" fmla="*/ 4243371 w 4572002"/>
                  <a:gd name="connsiteY283" fmla="*/ 2811787 h 6858002"/>
                  <a:gd name="connsiteX284" fmla="*/ 4243372 w 4572002"/>
                  <a:gd name="connsiteY284" fmla="*/ 2811787 h 6858002"/>
                  <a:gd name="connsiteX285" fmla="*/ 4243374 w 4572002"/>
                  <a:gd name="connsiteY285" fmla="*/ 2811780 h 6858002"/>
                  <a:gd name="connsiteX286" fmla="*/ 4253025 w 4572002"/>
                  <a:gd name="connsiteY286" fmla="*/ 2793023 h 6858002"/>
                  <a:gd name="connsiteX287" fmla="*/ 4253453 w 4572002"/>
                  <a:gd name="connsiteY287" fmla="*/ 2785440 h 6858002"/>
                  <a:gd name="connsiteX288" fmla="*/ 4254654 w 4572002"/>
                  <a:gd name="connsiteY288" fmla="*/ 2782305 h 6858002"/>
                  <a:gd name="connsiteX289" fmla="*/ 4253873 w 4572002"/>
                  <a:gd name="connsiteY289" fmla="*/ 2778006 h 6858002"/>
                  <a:gd name="connsiteX290" fmla="*/ 4254284 w 4572002"/>
                  <a:gd name="connsiteY290" fmla="*/ 2770758 h 6858002"/>
                  <a:gd name="connsiteX291" fmla="*/ 4247954 w 4572002"/>
                  <a:gd name="connsiteY291" fmla="*/ 2745352 h 6858002"/>
                  <a:gd name="connsiteX292" fmla="*/ 4247953 w 4572002"/>
                  <a:gd name="connsiteY292" fmla="*/ 2745348 h 6858002"/>
                  <a:gd name="connsiteX293" fmla="*/ 4199563 w 4572002"/>
                  <a:gd name="connsiteY293" fmla="*/ 2668001 h 6858002"/>
                  <a:gd name="connsiteX294" fmla="*/ 4126408 w 4572002"/>
                  <a:gd name="connsiteY294" fmla="*/ 2571034 h 6858002"/>
                  <a:gd name="connsiteX295" fmla="*/ 4122194 w 4572002"/>
                  <a:gd name="connsiteY295" fmla="*/ 2545007 h 6858002"/>
                  <a:gd name="connsiteX296" fmla="*/ 4125838 w 4572002"/>
                  <a:gd name="connsiteY296" fmla="*/ 2518265 h 6858002"/>
                  <a:gd name="connsiteX297" fmla="*/ 4125839 w 4572002"/>
                  <a:gd name="connsiteY297" fmla="*/ 2518262 h 6858002"/>
                  <a:gd name="connsiteX298" fmla="*/ 4132419 w 4572002"/>
                  <a:gd name="connsiteY298" fmla="*/ 2490551 h 6858002"/>
                  <a:gd name="connsiteX299" fmla="*/ 4134481 w 4572002"/>
                  <a:gd name="connsiteY299" fmla="*/ 2463018 h 6858002"/>
                  <a:gd name="connsiteX300" fmla="*/ 4134481 w 4572002"/>
                  <a:gd name="connsiteY300" fmla="*/ 2463017 h 6858002"/>
                  <a:gd name="connsiteX301" fmla="*/ 4111549 w 4572002"/>
                  <a:gd name="connsiteY301" fmla="*/ 2409485 h 6858002"/>
                  <a:gd name="connsiteX302" fmla="*/ 4087164 w 4572002"/>
                  <a:gd name="connsiteY302" fmla="*/ 2334044 h 6858002"/>
                  <a:gd name="connsiteX303" fmla="*/ 4058207 w 4572002"/>
                  <a:gd name="connsiteY303" fmla="*/ 2228314 h 6858002"/>
                  <a:gd name="connsiteX304" fmla="*/ 4042967 w 4572002"/>
                  <a:gd name="connsiteY304" fmla="*/ 2188879 h 6858002"/>
                  <a:gd name="connsiteX305" fmla="*/ 4020296 w 4572002"/>
                  <a:gd name="connsiteY305" fmla="*/ 2094578 h 6858002"/>
                  <a:gd name="connsiteX306" fmla="*/ 4005437 w 4572002"/>
                  <a:gd name="connsiteY306" fmla="*/ 2016469 h 6858002"/>
                  <a:gd name="connsiteX307" fmla="*/ 3958954 w 4572002"/>
                  <a:gd name="connsiteY307" fmla="*/ 1953413 h 6858002"/>
                  <a:gd name="connsiteX308" fmla="*/ 3934949 w 4572002"/>
                  <a:gd name="connsiteY308" fmla="*/ 1933219 h 6858002"/>
                  <a:gd name="connsiteX309" fmla="*/ 3919519 w 4572002"/>
                  <a:gd name="connsiteY309" fmla="*/ 1916454 h 6858002"/>
                  <a:gd name="connsiteX310" fmla="*/ 3829028 w 4572002"/>
                  <a:gd name="connsiteY310" fmla="*/ 1842158 h 6858002"/>
                  <a:gd name="connsiteX311" fmla="*/ 3821407 w 4572002"/>
                  <a:gd name="connsiteY311" fmla="*/ 1833775 h 6858002"/>
                  <a:gd name="connsiteX312" fmla="*/ 3779686 w 4572002"/>
                  <a:gd name="connsiteY312" fmla="*/ 1733188 h 6858002"/>
                  <a:gd name="connsiteX313" fmla="*/ 3757018 w 4572002"/>
                  <a:gd name="connsiteY313" fmla="*/ 1697753 h 6858002"/>
                  <a:gd name="connsiteX314" fmla="*/ 3700436 w 4572002"/>
                  <a:gd name="connsiteY314" fmla="*/ 1624980 h 6858002"/>
                  <a:gd name="connsiteX315" fmla="*/ 3698532 w 4572002"/>
                  <a:gd name="connsiteY315" fmla="*/ 1596213 h 6858002"/>
                  <a:gd name="connsiteX316" fmla="*/ 3745230 w 4572002"/>
                  <a:gd name="connsiteY316" fmla="*/ 1459073 h 6858002"/>
                  <a:gd name="connsiteX317" fmla="*/ 3745229 w 4572002"/>
                  <a:gd name="connsiteY317" fmla="*/ 1459074 h 6858002"/>
                  <a:gd name="connsiteX318" fmla="*/ 3736012 w 4572002"/>
                  <a:gd name="connsiteY318" fmla="*/ 1481572 h 6858002"/>
                  <a:gd name="connsiteX319" fmla="*/ 3764423 w 4572002"/>
                  <a:gd name="connsiteY319" fmla="*/ 1268758 h 6858002"/>
                  <a:gd name="connsiteX320" fmla="*/ 3769590 w 4572002"/>
                  <a:gd name="connsiteY320" fmla="*/ 1286070 h 6858002"/>
                  <a:gd name="connsiteX321" fmla="*/ 3791927 w 4572002"/>
                  <a:gd name="connsiteY321" fmla="*/ 1350628 h 6858002"/>
                  <a:gd name="connsiteX322" fmla="*/ 3786333 w 4572002"/>
                  <a:gd name="connsiteY322" fmla="*/ 1413840 h 6858002"/>
                  <a:gd name="connsiteX323" fmla="*/ 3791928 w 4572002"/>
                  <a:gd name="connsiteY323" fmla="*/ 1350627 h 6858002"/>
                  <a:gd name="connsiteX324" fmla="*/ 3769590 w 4572002"/>
                  <a:gd name="connsiteY324" fmla="*/ 1286069 h 6858002"/>
                  <a:gd name="connsiteX325" fmla="*/ 3706152 w 4572002"/>
                  <a:gd name="connsiteY325" fmla="*/ 773035 h 6858002"/>
                  <a:gd name="connsiteX326" fmla="*/ 3706152 w 4572002"/>
                  <a:gd name="connsiteY326" fmla="*/ 773036 h 6858002"/>
                  <a:gd name="connsiteX327" fmla="*/ 3714152 w 4572002"/>
                  <a:gd name="connsiteY327" fmla="*/ 854380 h 6858002"/>
                  <a:gd name="connsiteX328" fmla="*/ 3745205 w 4572002"/>
                  <a:gd name="connsiteY328" fmla="*/ 915344 h 6858002"/>
                  <a:gd name="connsiteX329" fmla="*/ 3755683 w 4572002"/>
                  <a:gd name="connsiteY329" fmla="*/ 927156 h 6858002"/>
                  <a:gd name="connsiteX330" fmla="*/ 3752063 w 4572002"/>
                  <a:gd name="connsiteY330" fmla="*/ 1097088 h 6858002"/>
                  <a:gd name="connsiteX331" fmla="*/ 3747681 w 4572002"/>
                  <a:gd name="connsiteY331" fmla="*/ 1123186 h 6858002"/>
                  <a:gd name="connsiteX332" fmla="*/ 3772400 w 4572002"/>
                  <a:gd name="connsiteY332" fmla="*/ 1184029 h 6858002"/>
                  <a:gd name="connsiteX333" fmla="*/ 3747682 w 4572002"/>
                  <a:gd name="connsiteY333" fmla="*/ 1123185 h 6858002"/>
                  <a:gd name="connsiteX334" fmla="*/ 3752064 w 4572002"/>
                  <a:gd name="connsiteY334" fmla="*/ 1097087 h 6858002"/>
                  <a:gd name="connsiteX335" fmla="*/ 3755684 w 4572002"/>
                  <a:gd name="connsiteY335" fmla="*/ 927155 h 6858002"/>
                  <a:gd name="connsiteX336" fmla="*/ 3745206 w 4572002"/>
                  <a:gd name="connsiteY336" fmla="*/ 915343 h 6858002"/>
                  <a:gd name="connsiteX337" fmla="*/ 3714152 w 4572002"/>
                  <a:gd name="connsiteY337" fmla="*/ 854379 h 6858002"/>
                  <a:gd name="connsiteX338" fmla="*/ 3761553 w 4572002"/>
                  <a:gd name="connsiteY338" fmla="*/ 517851 h 6858002"/>
                  <a:gd name="connsiteX339" fmla="*/ 3752635 w 4572002"/>
                  <a:gd name="connsiteY339" fmla="*/ 556048 h 6858002"/>
                  <a:gd name="connsiteX340" fmla="*/ 3746157 w 4572002"/>
                  <a:gd name="connsiteY340" fmla="*/ 580051 h 6858002"/>
                  <a:gd name="connsiteX341" fmla="*/ 3742776 w 4572002"/>
                  <a:gd name="connsiteY341" fmla="*/ 642538 h 6858002"/>
                  <a:gd name="connsiteX342" fmla="*/ 3730253 w 4572002"/>
                  <a:gd name="connsiteY342" fmla="*/ 694928 h 6858002"/>
                  <a:gd name="connsiteX343" fmla="*/ 3742777 w 4572002"/>
                  <a:gd name="connsiteY343" fmla="*/ 642537 h 6858002"/>
                  <a:gd name="connsiteX344" fmla="*/ 3746158 w 4572002"/>
                  <a:gd name="connsiteY344" fmla="*/ 580050 h 6858002"/>
                  <a:gd name="connsiteX345" fmla="*/ 3752636 w 4572002"/>
                  <a:gd name="connsiteY345" fmla="*/ 556047 h 6858002"/>
                  <a:gd name="connsiteX346" fmla="*/ 3774848 w 4572002"/>
                  <a:gd name="connsiteY346" fmla="*/ 298169 h 6858002"/>
                  <a:gd name="connsiteX347" fmla="*/ 3760065 w 4572002"/>
                  <a:gd name="connsiteY347" fmla="*/ 313534 h 6858002"/>
                  <a:gd name="connsiteX348" fmla="*/ 3759493 w 4572002"/>
                  <a:gd name="connsiteY348" fmla="*/ 338871 h 6858002"/>
                  <a:gd name="connsiteX349" fmla="*/ 3759500 w 4572002"/>
                  <a:gd name="connsiteY349" fmla="*/ 338900 h 6858002"/>
                  <a:gd name="connsiteX350" fmla="*/ 3769400 w 4572002"/>
                  <a:gd name="connsiteY350" fmla="*/ 395640 h 6858002"/>
                  <a:gd name="connsiteX351" fmla="*/ 3765590 w 4572002"/>
                  <a:gd name="connsiteY351" fmla="*/ 367328 h 6858002"/>
                  <a:gd name="connsiteX352" fmla="*/ 3759500 w 4572002"/>
                  <a:gd name="connsiteY352" fmla="*/ 338900 h 6858002"/>
                  <a:gd name="connsiteX353" fmla="*/ 3759494 w 4572002"/>
                  <a:gd name="connsiteY353" fmla="*/ 338870 h 6858002"/>
                  <a:gd name="connsiteX354" fmla="*/ 3760066 w 4572002"/>
                  <a:gd name="connsiteY354" fmla="*/ 313533 h 6858002"/>
                  <a:gd name="connsiteX355" fmla="*/ 3782393 w 4572002"/>
                  <a:gd name="connsiteY355" fmla="*/ 281568 h 6858002"/>
                  <a:gd name="connsiteX356" fmla="*/ 3777498 w 4572002"/>
                  <a:gd name="connsiteY356" fmla="*/ 295415 h 6858002"/>
                  <a:gd name="connsiteX357" fmla="*/ 3777499 w 4572002"/>
                  <a:gd name="connsiteY357" fmla="*/ 295415 h 6858002"/>
                  <a:gd name="connsiteX358" fmla="*/ 3769073 w 4572002"/>
                  <a:gd name="connsiteY358" fmla="*/ 24486 h 6858002"/>
                  <a:gd name="connsiteX359" fmla="*/ 3766810 w 4572002"/>
                  <a:gd name="connsiteY359" fmla="*/ 74129 h 6858002"/>
                  <a:gd name="connsiteX360" fmla="*/ 3772734 w 4572002"/>
                  <a:gd name="connsiteY360" fmla="*/ 125861 h 6858002"/>
                  <a:gd name="connsiteX361" fmla="*/ 3777129 w 4572002"/>
                  <a:gd name="connsiteY361" fmla="*/ 153387 h 6858002"/>
                  <a:gd name="connsiteX362" fmla="*/ 3785402 w 4572002"/>
                  <a:gd name="connsiteY362" fmla="*/ 228944 h 6858002"/>
                  <a:gd name="connsiteX363" fmla="*/ 3780943 w 4572002"/>
                  <a:gd name="connsiteY363" fmla="*/ 177271 h 6858002"/>
                  <a:gd name="connsiteX364" fmla="*/ 3777129 w 4572002"/>
                  <a:gd name="connsiteY364" fmla="*/ 153387 h 6858002"/>
                  <a:gd name="connsiteX365" fmla="*/ 3776930 w 4572002"/>
                  <a:gd name="connsiteY365" fmla="*/ 151569 h 6858002"/>
                  <a:gd name="connsiteX366" fmla="*/ 3766811 w 4572002"/>
                  <a:gd name="connsiteY366" fmla="*/ 74129 h 6858002"/>
                  <a:gd name="connsiteX367" fmla="*/ 3766492 w 4572002"/>
                  <a:gd name="connsiteY367" fmla="*/ 0 h 6858002"/>
                  <a:gd name="connsiteX368" fmla="*/ 4230600 w 4572002"/>
                  <a:gd name="connsiteY368" fmla="*/ 0 h 6858002"/>
                  <a:gd name="connsiteX369" fmla="*/ 4229473 w 4572002"/>
                  <a:gd name="connsiteY369" fmla="*/ 2817 h 6858002"/>
                  <a:gd name="connsiteX370" fmla="*/ 4215375 w 4572002"/>
                  <a:gd name="connsiteY370" fmla="*/ 63587 h 6858002"/>
                  <a:gd name="connsiteX371" fmla="*/ 4201468 w 4572002"/>
                  <a:gd name="connsiteY371" fmla="*/ 176939 h 6858002"/>
                  <a:gd name="connsiteX372" fmla="*/ 4193466 w 4572002"/>
                  <a:gd name="connsiteY372" fmla="*/ 200182 h 6858002"/>
                  <a:gd name="connsiteX373" fmla="*/ 4155554 w 4572002"/>
                  <a:gd name="connsiteY373" fmla="*/ 340774 h 6858002"/>
                  <a:gd name="connsiteX374" fmla="*/ 4156319 w 4572002"/>
                  <a:gd name="connsiteY374" fmla="*/ 453364 h 6858002"/>
                  <a:gd name="connsiteX375" fmla="*/ 4158033 w 4572002"/>
                  <a:gd name="connsiteY375" fmla="*/ 462126 h 6858002"/>
                  <a:gd name="connsiteX376" fmla="*/ 4170605 w 4572002"/>
                  <a:gd name="connsiteY376" fmla="*/ 505182 h 6858002"/>
                  <a:gd name="connsiteX377" fmla="*/ 4167177 w 4572002"/>
                  <a:gd name="connsiteY377" fmla="*/ 571860 h 6858002"/>
                  <a:gd name="connsiteX378" fmla="*/ 4149840 w 4572002"/>
                  <a:gd name="connsiteY378" fmla="*/ 617772 h 6858002"/>
                  <a:gd name="connsiteX379" fmla="*/ 4149078 w 4572002"/>
                  <a:gd name="connsiteY379" fmla="*/ 674923 h 6858002"/>
                  <a:gd name="connsiteX380" fmla="*/ 4159937 w 4572002"/>
                  <a:gd name="connsiteY380" fmla="*/ 740268 h 6858002"/>
                  <a:gd name="connsiteX381" fmla="*/ 4162223 w 4572002"/>
                  <a:gd name="connsiteY381" fmla="*/ 769605 h 6858002"/>
                  <a:gd name="connsiteX382" fmla="*/ 4184703 w 4572002"/>
                  <a:gd name="connsiteY382" fmla="*/ 850189 h 6858002"/>
                  <a:gd name="connsiteX383" fmla="*/ 4179179 w 4572002"/>
                  <a:gd name="connsiteY383" fmla="*/ 898198 h 6858002"/>
                  <a:gd name="connsiteX384" fmla="*/ 4164319 w 4572002"/>
                  <a:gd name="connsiteY384" fmla="*/ 945444 h 6858002"/>
                  <a:gd name="connsiteX385" fmla="*/ 4150030 w 4572002"/>
                  <a:gd name="connsiteY385" fmla="*/ 975733 h 6858002"/>
                  <a:gd name="connsiteX386" fmla="*/ 4139934 w 4572002"/>
                  <a:gd name="connsiteY386" fmla="*/ 1036887 h 6858002"/>
                  <a:gd name="connsiteX387" fmla="*/ 4141458 w 4572002"/>
                  <a:gd name="connsiteY387" fmla="*/ 1048125 h 6858002"/>
                  <a:gd name="connsiteX388" fmla="*/ 4154032 w 4572002"/>
                  <a:gd name="connsiteY388" fmla="*/ 1230633 h 6858002"/>
                  <a:gd name="connsiteX389" fmla="*/ 4174225 w 4572002"/>
                  <a:gd name="connsiteY389" fmla="*/ 1303024 h 6858002"/>
                  <a:gd name="connsiteX390" fmla="*/ 4176701 w 4572002"/>
                  <a:gd name="connsiteY390" fmla="*/ 1318456 h 6858002"/>
                  <a:gd name="connsiteX391" fmla="*/ 4199372 w 4572002"/>
                  <a:gd name="connsiteY391" fmla="*/ 1472575 h 6858002"/>
                  <a:gd name="connsiteX392" fmla="*/ 4200325 w 4572002"/>
                  <a:gd name="connsiteY392" fmla="*/ 1489720 h 6858002"/>
                  <a:gd name="connsiteX393" fmla="*/ 4196324 w 4572002"/>
                  <a:gd name="connsiteY393" fmla="*/ 1537537 h 6858002"/>
                  <a:gd name="connsiteX394" fmla="*/ 4237474 w 4572002"/>
                  <a:gd name="connsiteY394" fmla="*/ 1650317 h 6858002"/>
                  <a:gd name="connsiteX395" fmla="*/ 4251572 w 4572002"/>
                  <a:gd name="connsiteY395" fmla="*/ 1763287 h 6858002"/>
                  <a:gd name="connsiteX396" fmla="*/ 4251380 w 4572002"/>
                  <a:gd name="connsiteY396" fmla="*/ 1825393 h 6858002"/>
                  <a:gd name="connsiteX397" fmla="*/ 4261478 w 4572002"/>
                  <a:gd name="connsiteY397" fmla="*/ 1869780 h 6858002"/>
                  <a:gd name="connsiteX398" fmla="*/ 4292149 w 4572002"/>
                  <a:gd name="connsiteY398" fmla="*/ 1978940 h 6858002"/>
                  <a:gd name="connsiteX399" fmla="*/ 4296911 w 4572002"/>
                  <a:gd name="connsiteY399" fmla="*/ 2030378 h 6858002"/>
                  <a:gd name="connsiteX400" fmla="*/ 4307201 w 4572002"/>
                  <a:gd name="connsiteY400" fmla="*/ 2085054 h 6858002"/>
                  <a:gd name="connsiteX401" fmla="*/ 4353302 w 4572002"/>
                  <a:gd name="connsiteY401" fmla="*/ 2220312 h 6858002"/>
                  <a:gd name="connsiteX402" fmla="*/ 4350636 w 4572002"/>
                  <a:gd name="connsiteY402" fmla="*/ 2330806 h 6858002"/>
                  <a:gd name="connsiteX403" fmla="*/ 4351206 w 4572002"/>
                  <a:gd name="connsiteY403" fmla="*/ 2401292 h 6858002"/>
                  <a:gd name="connsiteX404" fmla="*/ 4366446 w 4572002"/>
                  <a:gd name="connsiteY404" fmla="*/ 2485307 h 6858002"/>
                  <a:gd name="connsiteX405" fmla="*/ 4388736 w 4572002"/>
                  <a:gd name="connsiteY405" fmla="*/ 2554079 h 6858002"/>
                  <a:gd name="connsiteX406" fmla="*/ 4406453 w 4572002"/>
                  <a:gd name="connsiteY406" fmla="*/ 2649143 h 6858002"/>
                  <a:gd name="connsiteX407" fmla="*/ 4440554 w 4572002"/>
                  <a:gd name="connsiteY407" fmla="*/ 2743826 h 6858002"/>
                  <a:gd name="connsiteX408" fmla="*/ 4466653 w 4572002"/>
                  <a:gd name="connsiteY408" fmla="*/ 2809930 h 6858002"/>
                  <a:gd name="connsiteX409" fmla="*/ 4489705 w 4572002"/>
                  <a:gd name="connsiteY409" fmla="*/ 2901943 h 6858002"/>
                  <a:gd name="connsiteX410" fmla="*/ 4505897 w 4572002"/>
                  <a:gd name="connsiteY410" fmla="*/ 3042728 h 6858002"/>
                  <a:gd name="connsiteX411" fmla="*/ 4507613 w 4572002"/>
                  <a:gd name="connsiteY411" fmla="*/ 3107500 h 6858002"/>
                  <a:gd name="connsiteX412" fmla="*/ 4545521 w 4572002"/>
                  <a:gd name="connsiteY412" fmla="*/ 3209993 h 6858002"/>
                  <a:gd name="connsiteX413" fmla="*/ 4563811 w 4572002"/>
                  <a:gd name="connsiteY413" fmla="*/ 3253809 h 6858002"/>
                  <a:gd name="connsiteX414" fmla="*/ 4548570 w 4572002"/>
                  <a:gd name="connsiteY414" fmla="*/ 3293244 h 6858002"/>
                  <a:gd name="connsiteX415" fmla="*/ 4531043 w 4572002"/>
                  <a:gd name="connsiteY415" fmla="*/ 3318771 h 6858002"/>
                  <a:gd name="connsiteX416" fmla="*/ 4545904 w 4572002"/>
                  <a:gd name="connsiteY416" fmla="*/ 3399546 h 6858002"/>
                  <a:gd name="connsiteX417" fmla="*/ 4561524 w 4572002"/>
                  <a:gd name="connsiteY417" fmla="*/ 3485275 h 6858002"/>
                  <a:gd name="connsiteX418" fmla="*/ 4572002 w 4572002"/>
                  <a:gd name="connsiteY418" fmla="*/ 3546617 h 6858002"/>
                  <a:gd name="connsiteX419" fmla="*/ 4563620 w 4572002"/>
                  <a:gd name="connsiteY419" fmla="*/ 3623201 h 6858002"/>
                  <a:gd name="connsiteX420" fmla="*/ 4560192 w 4572002"/>
                  <a:gd name="connsiteY420" fmla="*/ 3683591 h 6858002"/>
                  <a:gd name="connsiteX421" fmla="*/ 4550476 w 4572002"/>
                  <a:gd name="connsiteY421" fmla="*/ 3732361 h 6858002"/>
                  <a:gd name="connsiteX422" fmla="*/ 4544759 w 4572002"/>
                  <a:gd name="connsiteY422" fmla="*/ 3749506 h 6858002"/>
                  <a:gd name="connsiteX423" fmla="*/ 4500182 w 4572002"/>
                  <a:gd name="connsiteY423" fmla="*/ 3885338 h 6858002"/>
                  <a:gd name="connsiteX424" fmla="*/ 4464557 w 4572002"/>
                  <a:gd name="connsiteY424" fmla="*/ 4030503 h 6858002"/>
                  <a:gd name="connsiteX425" fmla="*/ 4487039 w 4572002"/>
                  <a:gd name="connsiteY425" fmla="*/ 4124614 h 6858002"/>
                  <a:gd name="connsiteX426" fmla="*/ 4486656 w 4572002"/>
                  <a:gd name="connsiteY426" fmla="*/ 4159667 h 6858002"/>
                  <a:gd name="connsiteX427" fmla="*/ 4491801 w 4572002"/>
                  <a:gd name="connsiteY427" fmla="*/ 4320837 h 6858002"/>
                  <a:gd name="connsiteX428" fmla="*/ 4497325 w 4572002"/>
                  <a:gd name="connsiteY428" fmla="*/ 4349222 h 6858002"/>
                  <a:gd name="connsiteX429" fmla="*/ 4474653 w 4572002"/>
                  <a:gd name="connsiteY429" fmla="*/ 4502579 h 6858002"/>
                  <a:gd name="connsiteX430" fmla="*/ 4470844 w 4572002"/>
                  <a:gd name="connsiteY430" fmla="*/ 4558207 h 6858002"/>
                  <a:gd name="connsiteX431" fmla="*/ 4464557 w 4572002"/>
                  <a:gd name="connsiteY431" fmla="*/ 4609452 h 6858002"/>
                  <a:gd name="connsiteX432" fmla="*/ 4463033 w 4572002"/>
                  <a:gd name="connsiteY432" fmla="*/ 4681083 h 6858002"/>
                  <a:gd name="connsiteX433" fmla="*/ 4465891 w 4572002"/>
                  <a:gd name="connsiteY433" fmla="*/ 4755381 h 6858002"/>
                  <a:gd name="connsiteX434" fmla="*/ 4465319 w 4572002"/>
                  <a:gd name="connsiteY434" fmla="*/ 4838250 h 6858002"/>
                  <a:gd name="connsiteX435" fmla="*/ 4460367 w 4572002"/>
                  <a:gd name="connsiteY435" fmla="*/ 4871019 h 6858002"/>
                  <a:gd name="connsiteX436" fmla="*/ 4463795 w 4572002"/>
                  <a:gd name="connsiteY436" fmla="*/ 4959602 h 6858002"/>
                  <a:gd name="connsiteX437" fmla="*/ 4458082 w 4572002"/>
                  <a:gd name="connsiteY437" fmla="*/ 5006086 h 6858002"/>
                  <a:gd name="connsiteX438" fmla="*/ 4456937 w 4572002"/>
                  <a:gd name="connsiteY438" fmla="*/ 5082670 h 6858002"/>
                  <a:gd name="connsiteX439" fmla="*/ 4455603 w 4572002"/>
                  <a:gd name="connsiteY439" fmla="*/ 5107627 h 6858002"/>
                  <a:gd name="connsiteX440" fmla="*/ 4454840 w 4572002"/>
                  <a:gd name="connsiteY440" fmla="*/ 5129916 h 6858002"/>
                  <a:gd name="connsiteX441" fmla="*/ 4470464 w 4572002"/>
                  <a:gd name="connsiteY441" fmla="*/ 5206308 h 6858002"/>
                  <a:gd name="connsiteX442" fmla="*/ 4471415 w 4572002"/>
                  <a:gd name="connsiteY442" fmla="*/ 5274129 h 6858002"/>
                  <a:gd name="connsiteX443" fmla="*/ 4483990 w 4572002"/>
                  <a:gd name="connsiteY443" fmla="*/ 5393005 h 6858002"/>
                  <a:gd name="connsiteX444" fmla="*/ 4479607 w 4572002"/>
                  <a:gd name="connsiteY444" fmla="*/ 5419295 h 6858002"/>
                  <a:gd name="connsiteX445" fmla="*/ 4477894 w 4572002"/>
                  <a:gd name="connsiteY445" fmla="*/ 5501594 h 6858002"/>
                  <a:gd name="connsiteX446" fmla="*/ 4476560 w 4572002"/>
                  <a:gd name="connsiteY446" fmla="*/ 5548460 h 6858002"/>
                  <a:gd name="connsiteX447" fmla="*/ 4485703 w 4572002"/>
                  <a:gd name="connsiteY447" fmla="*/ 5606372 h 6858002"/>
                  <a:gd name="connsiteX448" fmla="*/ 4505134 w 4572002"/>
                  <a:gd name="connsiteY448" fmla="*/ 5706959 h 6858002"/>
                  <a:gd name="connsiteX449" fmla="*/ 4508183 w 4572002"/>
                  <a:gd name="connsiteY449" fmla="*/ 5733440 h 6858002"/>
                  <a:gd name="connsiteX450" fmla="*/ 4517519 w 4572002"/>
                  <a:gd name="connsiteY450" fmla="*/ 5781830 h 6858002"/>
                  <a:gd name="connsiteX451" fmla="*/ 4519234 w 4572002"/>
                  <a:gd name="connsiteY451" fmla="*/ 5790592 h 6858002"/>
                  <a:gd name="connsiteX452" fmla="*/ 4542855 w 4572002"/>
                  <a:gd name="connsiteY452" fmla="*/ 5864318 h 6858002"/>
                  <a:gd name="connsiteX453" fmla="*/ 4544759 w 4572002"/>
                  <a:gd name="connsiteY453" fmla="*/ 5902610 h 6858002"/>
                  <a:gd name="connsiteX454" fmla="*/ 4544951 w 4572002"/>
                  <a:gd name="connsiteY454" fmla="*/ 6012723 h 6858002"/>
                  <a:gd name="connsiteX455" fmla="*/ 4541332 w 4572002"/>
                  <a:gd name="connsiteY455" fmla="*/ 6059397 h 6858002"/>
                  <a:gd name="connsiteX456" fmla="*/ 4527426 w 4572002"/>
                  <a:gd name="connsiteY456" fmla="*/ 6171605 h 6858002"/>
                  <a:gd name="connsiteX457" fmla="*/ 4520568 w 4572002"/>
                  <a:gd name="connsiteY457" fmla="*/ 6242093 h 6858002"/>
                  <a:gd name="connsiteX458" fmla="*/ 4509706 w 4572002"/>
                  <a:gd name="connsiteY458" fmla="*/ 6323058 h 6858002"/>
                  <a:gd name="connsiteX459" fmla="*/ 4502848 w 4572002"/>
                  <a:gd name="connsiteY459" fmla="*/ 6415833 h 6858002"/>
                  <a:gd name="connsiteX460" fmla="*/ 4482084 w 4572002"/>
                  <a:gd name="connsiteY460" fmla="*/ 6584812 h 6858002"/>
                  <a:gd name="connsiteX461" fmla="*/ 4460557 w 4572002"/>
                  <a:gd name="connsiteY461" fmla="*/ 6748458 h 6858002"/>
                  <a:gd name="connsiteX462" fmla="*/ 4441507 w 4572002"/>
                  <a:gd name="connsiteY462" fmla="*/ 6815516 h 6858002"/>
                  <a:gd name="connsiteX463" fmla="*/ 4431806 w 4572002"/>
                  <a:gd name="connsiteY463" fmla="*/ 6858001 h 6858002"/>
                  <a:gd name="connsiteX464" fmla="*/ 4259554 w 4572002"/>
                  <a:gd name="connsiteY464" fmla="*/ 6858001 h 6858002"/>
                  <a:gd name="connsiteX465" fmla="*/ 4259554 w 4572002"/>
                  <a:gd name="connsiteY465" fmla="*/ 6858002 h 6858002"/>
                  <a:gd name="connsiteX466" fmla="*/ 0 w 4572002"/>
                  <a:gd name="connsiteY466" fmla="*/ 6858002 h 6858002"/>
                  <a:gd name="connsiteX467" fmla="*/ 0 w 4572002"/>
                  <a:gd name="connsiteY467" fmla="*/ 2 h 6858002"/>
                  <a:gd name="connsiteX468" fmla="*/ 3766492 w 4572002"/>
                  <a:gd name="connsiteY468" fmla="*/ 1 h 6858002"/>
                  <a:gd name="connsiteX469" fmla="*/ 3769210 w 4572002"/>
                  <a:gd name="connsiteY469" fmla="*/ 21486 h 685800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  <a:cxn ang="0">
                    <a:pos x="connsiteX145" y="connsiteY145"/>
                  </a:cxn>
                  <a:cxn ang="0">
                    <a:pos x="connsiteX146" y="connsiteY146"/>
                  </a:cxn>
                  <a:cxn ang="0">
                    <a:pos x="connsiteX147" y="connsiteY147"/>
                  </a:cxn>
                  <a:cxn ang="0">
                    <a:pos x="connsiteX148" y="connsiteY148"/>
                  </a:cxn>
                  <a:cxn ang="0">
                    <a:pos x="connsiteX149" y="connsiteY149"/>
                  </a:cxn>
                  <a:cxn ang="0">
                    <a:pos x="connsiteX150" y="connsiteY150"/>
                  </a:cxn>
                  <a:cxn ang="0">
                    <a:pos x="connsiteX151" y="connsiteY151"/>
                  </a:cxn>
                  <a:cxn ang="0">
                    <a:pos x="connsiteX152" y="connsiteY152"/>
                  </a:cxn>
                  <a:cxn ang="0">
                    <a:pos x="connsiteX153" y="connsiteY153"/>
                  </a:cxn>
                  <a:cxn ang="0">
                    <a:pos x="connsiteX154" y="connsiteY154"/>
                  </a:cxn>
                  <a:cxn ang="0">
                    <a:pos x="connsiteX155" y="connsiteY155"/>
                  </a:cxn>
                  <a:cxn ang="0">
                    <a:pos x="connsiteX156" y="connsiteY156"/>
                  </a:cxn>
                  <a:cxn ang="0">
                    <a:pos x="connsiteX157" y="connsiteY157"/>
                  </a:cxn>
                  <a:cxn ang="0">
                    <a:pos x="connsiteX158" y="connsiteY158"/>
                  </a:cxn>
                  <a:cxn ang="0">
                    <a:pos x="connsiteX159" y="connsiteY159"/>
                  </a:cxn>
                  <a:cxn ang="0">
                    <a:pos x="connsiteX160" y="connsiteY160"/>
                  </a:cxn>
                  <a:cxn ang="0">
                    <a:pos x="connsiteX161" y="connsiteY161"/>
                  </a:cxn>
                  <a:cxn ang="0">
                    <a:pos x="connsiteX162" y="connsiteY162"/>
                  </a:cxn>
                  <a:cxn ang="0">
                    <a:pos x="connsiteX163" y="connsiteY163"/>
                  </a:cxn>
                  <a:cxn ang="0">
                    <a:pos x="connsiteX164" y="connsiteY164"/>
                  </a:cxn>
                  <a:cxn ang="0">
                    <a:pos x="connsiteX165" y="connsiteY165"/>
                  </a:cxn>
                  <a:cxn ang="0">
                    <a:pos x="connsiteX166" y="connsiteY166"/>
                  </a:cxn>
                  <a:cxn ang="0">
                    <a:pos x="connsiteX167" y="connsiteY167"/>
                  </a:cxn>
                  <a:cxn ang="0">
                    <a:pos x="connsiteX168" y="connsiteY168"/>
                  </a:cxn>
                  <a:cxn ang="0">
                    <a:pos x="connsiteX169" y="connsiteY169"/>
                  </a:cxn>
                  <a:cxn ang="0">
                    <a:pos x="connsiteX170" y="connsiteY170"/>
                  </a:cxn>
                  <a:cxn ang="0">
                    <a:pos x="connsiteX171" y="connsiteY171"/>
                  </a:cxn>
                  <a:cxn ang="0">
                    <a:pos x="connsiteX172" y="connsiteY172"/>
                  </a:cxn>
                  <a:cxn ang="0">
                    <a:pos x="connsiteX173" y="connsiteY173"/>
                  </a:cxn>
                  <a:cxn ang="0">
                    <a:pos x="connsiteX174" y="connsiteY174"/>
                  </a:cxn>
                  <a:cxn ang="0">
                    <a:pos x="connsiteX175" y="connsiteY175"/>
                  </a:cxn>
                  <a:cxn ang="0">
                    <a:pos x="connsiteX176" y="connsiteY176"/>
                  </a:cxn>
                  <a:cxn ang="0">
                    <a:pos x="connsiteX177" y="connsiteY177"/>
                  </a:cxn>
                  <a:cxn ang="0">
                    <a:pos x="connsiteX178" y="connsiteY178"/>
                  </a:cxn>
                  <a:cxn ang="0">
                    <a:pos x="connsiteX179" y="connsiteY179"/>
                  </a:cxn>
                  <a:cxn ang="0">
                    <a:pos x="connsiteX180" y="connsiteY180"/>
                  </a:cxn>
                  <a:cxn ang="0">
                    <a:pos x="connsiteX181" y="connsiteY181"/>
                  </a:cxn>
                  <a:cxn ang="0">
                    <a:pos x="connsiteX182" y="connsiteY182"/>
                  </a:cxn>
                  <a:cxn ang="0">
                    <a:pos x="connsiteX183" y="connsiteY183"/>
                  </a:cxn>
                  <a:cxn ang="0">
                    <a:pos x="connsiteX184" y="connsiteY184"/>
                  </a:cxn>
                  <a:cxn ang="0">
                    <a:pos x="connsiteX185" y="connsiteY185"/>
                  </a:cxn>
                  <a:cxn ang="0">
                    <a:pos x="connsiteX186" y="connsiteY186"/>
                  </a:cxn>
                  <a:cxn ang="0">
                    <a:pos x="connsiteX187" y="connsiteY187"/>
                  </a:cxn>
                  <a:cxn ang="0">
                    <a:pos x="connsiteX188" y="connsiteY188"/>
                  </a:cxn>
                  <a:cxn ang="0">
                    <a:pos x="connsiteX189" y="connsiteY189"/>
                  </a:cxn>
                  <a:cxn ang="0">
                    <a:pos x="connsiteX190" y="connsiteY190"/>
                  </a:cxn>
                  <a:cxn ang="0">
                    <a:pos x="connsiteX191" y="connsiteY191"/>
                  </a:cxn>
                  <a:cxn ang="0">
                    <a:pos x="connsiteX192" y="connsiteY192"/>
                  </a:cxn>
                  <a:cxn ang="0">
                    <a:pos x="connsiteX193" y="connsiteY193"/>
                  </a:cxn>
                  <a:cxn ang="0">
                    <a:pos x="connsiteX194" y="connsiteY194"/>
                  </a:cxn>
                  <a:cxn ang="0">
                    <a:pos x="connsiteX195" y="connsiteY195"/>
                  </a:cxn>
                  <a:cxn ang="0">
                    <a:pos x="connsiteX196" y="connsiteY196"/>
                  </a:cxn>
                  <a:cxn ang="0">
                    <a:pos x="connsiteX197" y="connsiteY197"/>
                  </a:cxn>
                  <a:cxn ang="0">
                    <a:pos x="connsiteX198" y="connsiteY198"/>
                  </a:cxn>
                  <a:cxn ang="0">
                    <a:pos x="connsiteX199" y="connsiteY199"/>
                  </a:cxn>
                  <a:cxn ang="0">
                    <a:pos x="connsiteX200" y="connsiteY200"/>
                  </a:cxn>
                  <a:cxn ang="0">
                    <a:pos x="connsiteX201" y="connsiteY201"/>
                  </a:cxn>
                  <a:cxn ang="0">
                    <a:pos x="connsiteX202" y="connsiteY202"/>
                  </a:cxn>
                  <a:cxn ang="0">
                    <a:pos x="connsiteX203" y="connsiteY203"/>
                  </a:cxn>
                  <a:cxn ang="0">
                    <a:pos x="connsiteX204" y="connsiteY204"/>
                  </a:cxn>
                  <a:cxn ang="0">
                    <a:pos x="connsiteX205" y="connsiteY205"/>
                  </a:cxn>
                  <a:cxn ang="0">
                    <a:pos x="connsiteX206" y="connsiteY206"/>
                  </a:cxn>
                  <a:cxn ang="0">
                    <a:pos x="connsiteX207" y="connsiteY207"/>
                  </a:cxn>
                  <a:cxn ang="0">
                    <a:pos x="connsiteX208" y="connsiteY208"/>
                  </a:cxn>
                  <a:cxn ang="0">
                    <a:pos x="connsiteX209" y="connsiteY209"/>
                  </a:cxn>
                  <a:cxn ang="0">
                    <a:pos x="connsiteX210" y="connsiteY210"/>
                  </a:cxn>
                  <a:cxn ang="0">
                    <a:pos x="connsiteX211" y="connsiteY211"/>
                  </a:cxn>
                  <a:cxn ang="0">
                    <a:pos x="connsiteX212" y="connsiteY212"/>
                  </a:cxn>
                  <a:cxn ang="0">
                    <a:pos x="connsiteX213" y="connsiteY213"/>
                  </a:cxn>
                  <a:cxn ang="0">
                    <a:pos x="connsiteX214" y="connsiteY214"/>
                  </a:cxn>
                  <a:cxn ang="0">
                    <a:pos x="connsiteX215" y="connsiteY215"/>
                  </a:cxn>
                  <a:cxn ang="0">
                    <a:pos x="connsiteX216" y="connsiteY216"/>
                  </a:cxn>
                  <a:cxn ang="0">
                    <a:pos x="connsiteX217" y="connsiteY217"/>
                  </a:cxn>
                  <a:cxn ang="0">
                    <a:pos x="connsiteX218" y="connsiteY218"/>
                  </a:cxn>
                  <a:cxn ang="0">
                    <a:pos x="connsiteX219" y="connsiteY219"/>
                  </a:cxn>
                  <a:cxn ang="0">
                    <a:pos x="connsiteX220" y="connsiteY220"/>
                  </a:cxn>
                  <a:cxn ang="0">
                    <a:pos x="connsiteX221" y="connsiteY221"/>
                  </a:cxn>
                  <a:cxn ang="0">
                    <a:pos x="connsiteX222" y="connsiteY222"/>
                  </a:cxn>
                  <a:cxn ang="0">
                    <a:pos x="connsiteX223" y="connsiteY223"/>
                  </a:cxn>
                  <a:cxn ang="0">
                    <a:pos x="connsiteX224" y="connsiteY224"/>
                  </a:cxn>
                  <a:cxn ang="0">
                    <a:pos x="connsiteX225" y="connsiteY225"/>
                  </a:cxn>
                  <a:cxn ang="0">
                    <a:pos x="connsiteX226" y="connsiteY226"/>
                  </a:cxn>
                  <a:cxn ang="0">
                    <a:pos x="connsiteX227" y="connsiteY227"/>
                  </a:cxn>
                  <a:cxn ang="0">
                    <a:pos x="connsiteX228" y="connsiteY228"/>
                  </a:cxn>
                  <a:cxn ang="0">
                    <a:pos x="connsiteX229" y="connsiteY229"/>
                  </a:cxn>
                  <a:cxn ang="0">
                    <a:pos x="connsiteX230" y="connsiteY230"/>
                  </a:cxn>
                  <a:cxn ang="0">
                    <a:pos x="connsiteX231" y="connsiteY231"/>
                  </a:cxn>
                  <a:cxn ang="0">
                    <a:pos x="connsiteX232" y="connsiteY232"/>
                  </a:cxn>
                  <a:cxn ang="0">
                    <a:pos x="connsiteX233" y="connsiteY233"/>
                  </a:cxn>
                  <a:cxn ang="0">
                    <a:pos x="connsiteX234" y="connsiteY234"/>
                  </a:cxn>
                  <a:cxn ang="0">
                    <a:pos x="connsiteX235" y="connsiteY235"/>
                  </a:cxn>
                  <a:cxn ang="0">
                    <a:pos x="connsiteX236" y="connsiteY236"/>
                  </a:cxn>
                  <a:cxn ang="0">
                    <a:pos x="connsiteX237" y="connsiteY237"/>
                  </a:cxn>
                  <a:cxn ang="0">
                    <a:pos x="connsiteX238" y="connsiteY238"/>
                  </a:cxn>
                  <a:cxn ang="0">
                    <a:pos x="connsiteX239" y="connsiteY239"/>
                  </a:cxn>
                  <a:cxn ang="0">
                    <a:pos x="connsiteX240" y="connsiteY240"/>
                  </a:cxn>
                  <a:cxn ang="0">
                    <a:pos x="connsiteX241" y="connsiteY241"/>
                  </a:cxn>
                  <a:cxn ang="0">
                    <a:pos x="connsiteX242" y="connsiteY242"/>
                  </a:cxn>
                  <a:cxn ang="0">
                    <a:pos x="connsiteX243" y="connsiteY243"/>
                  </a:cxn>
                  <a:cxn ang="0">
                    <a:pos x="connsiteX244" y="connsiteY244"/>
                  </a:cxn>
                  <a:cxn ang="0">
                    <a:pos x="connsiteX245" y="connsiteY245"/>
                  </a:cxn>
                  <a:cxn ang="0">
                    <a:pos x="connsiteX246" y="connsiteY246"/>
                  </a:cxn>
                  <a:cxn ang="0">
                    <a:pos x="connsiteX247" y="connsiteY247"/>
                  </a:cxn>
                  <a:cxn ang="0">
                    <a:pos x="connsiteX248" y="connsiteY248"/>
                  </a:cxn>
                  <a:cxn ang="0">
                    <a:pos x="connsiteX249" y="connsiteY249"/>
                  </a:cxn>
                  <a:cxn ang="0">
                    <a:pos x="connsiteX250" y="connsiteY250"/>
                  </a:cxn>
                  <a:cxn ang="0">
                    <a:pos x="connsiteX251" y="connsiteY251"/>
                  </a:cxn>
                  <a:cxn ang="0">
                    <a:pos x="connsiteX252" y="connsiteY252"/>
                  </a:cxn>
                  <a:cxn ang="0">
                    <a:pos x="connsiteX253" y="connsiteY253"/>
                  </a:cxn>
                  <a:cxn ang="0">
                    <a:pos x="connsiteX254" y="connsiteY254"/>
                  </a:cxn>
                  <a:cxn ang="0">
                    <a:pos x="connsiteX255" y="connsiteY255"/>
                  </a:cxn>
                  <a:cxn ang="0">
                    <a:pos x="connsiteX256" y="connsiteY256"/>
                  </a:cxn>
                  <a:cxn ang="0">
                    <a:pos x="connsiteX257" y="connsiteY257"/>
                  </a:cxn>
                  <a:cxn ang="0">
                    <a:pos x="connsiteX258" y="connsiteY258"/>
                  </a:cxn>
                  <a:cxn ang="0">
                    <a:pos x="connsiteX259" y="connsiteY259"/>
                  </a:cxn>
                  <a:cxn ang="0">
                    <a:pos x="connsiteX260" y="connsiteY260"/>
                  </a:cxn>
                  <a:cxn ang="0">
                    <a:pos x="connsiteX261" y="connsiteY261"/>
                  </a:cxn>
                  <a:cxn ang="0">
                    <a:pos x="connsiteX262" y="connsiteY262"/>
                  </a:cxn>
                  <a:cxn ang="0">
                    <a:pos x="connsiteX263" y="connsiteY263"/>
                  </a:cxn>
                  <a:cxn ang="0">
                    <a:pos x="connsiteX264" y="connsiteY264"/>
                  </a:cxn>
                  <a:cxn ang="0">
                    <a:pos x="connsiteX265" y="connsiteY265"/>
                  </a:cxn>
                  <a:cxn ang="0">
                    <a:pos x="connsiteX266" y="connsiteY266"/>
                  </a:cxn>
                  <a:cxn ang="0">
                    <a:pos x="connsiteX267" y="connsiteY267"/>
                  </a:cxn>
                  <a:cxn ang="0">
                    <a:pos x="connsiteX268" y="connsiteY268"/>
                  </a:cxn>
                  <a:cxn ang="0">
                    <a:pos x="connsiteX269" y="connsiteY269"/>
                  </a:cxn>
                  <a:cxn ang="0">
                    <a:pos x="connsiteX270" y="connsiteY270"/>
                  </a:cxn>
                  <a:cxn ang="0">
                    <a:pos x="connsiteX271" y="connsiteY271"/>
                  </a:cxn>
                  <a:cxn ang="0">
                    <a:pos x="connsiteX272" y="connsiteY272"/>
                  </a:cxn>
                  <a:cxn ang="0">
                    <a:pos x="connsiteX273" y="connsiteY273"/>
                  </a:cxn>
                  <a:cxn ang="0">
                    <a:pos x="connsiteX274" y="connsiteY274"/>
                  </a:cxn>
                  <a:cxn ang="0">
                    <a:pos x="connsiteX275" y="connsiteY275"/>
                  </a:cxn>
                  <a:cxn ang="0">
                    <a:pos x="connsiteX276" y="connsiteY276"/>
                  </a:cxn>
                  <a:cxn ang="0">
                    <a:pos x="connsiteX277" y="connsiteY277"/>
                  </a:cxn>
                  <a:cxn ang="0">
                    <a:pos x="connsiteX278" y="connsiteY278"/>
                  </a:cxn>
                  <a:cxn ang="0">
                    <a:pos x="connsiteX279" y="connsiteY279"/>
                  </a:cxn>
                  <a:cxn ang="0">
                    <a:pos x="connsiteX280" y="connsiteY280"/>
                  </a:cxn>
                  <a:cxn ang="0">
                    <a:pos x="connsiteX281" y="connsiteY281"/>
                  </a:cxn>
                  <a:cxn ang="0">
                    <a:pos x="connsiteX282" y="connsiteY282"/>
                  </a:cxn>
                  <a:cxn ang="0">
                    <a:pos x="connsiteX283" y="connsiteY283"/>
                  </a:cxn>
                  <a:cxn ang="0">
                    <a:pos x="connsiteX284" y="connsiteY284"/>
                  </a:cxn>
                  <a:cxn ang="0">
                    <a:pos x="connsiteX285" y="connsiteY285"/>
                  </a:cxn>
                  <a:cxn ang="0">
                    <a:pos x="connsiteX286" y="connsiteY286"/>
                  </a:cxn>
                  <a:cxn ang="0">
                    <a:pos x="connsiteX287" y="connsiteY287"/>
                  </a:cxn>
                  <a:cxn ang="0">
                    <a:pos x="connsiteX288" y="connsiteY288"/>
                  </a:cxn>
                  <a:cxn ang="0">
                    <a:pos x="connsiteX289" y="connsiteY289"/>
                  </a:cxn>
                  <a:cxn ang="0">
                    <a:pos x="connsiteX290" y="connsiteY290"/>
                  </a:cxn>
                  <a:cxn ang="0">
                    <a:pos x="connsiteX291" y="connsiteY291"/>
                  </a:cxn>
                  <a:cxn ang="0">
                    <a:pos x="connsiteX292" y="connsiteY292"/>
                  </a:cxn>
                  <a:cxn ang="0">
                    <a:pos x="connsiteX293" y="connsiteY293"/>
                  </a:cxn>
                  <a:cxn ang="0">
                    <a:pos x="connsiteX294" y="connsiteY294"/>
                  </a:cxn>
                  <a:cxn ang="0">
                    <a:pos x="connsiteX295" y="connsiteY295"/>
                  </a:cxn>
                  <a:cxn ang="0">
                    <a:pos x="connsiteX296" y="connsiteY296"/>
                  </a:cxn>
                  <a:cxn ang="0">
                    <a:pos x="connsiteX297" y="connsiteY297"/>
                  </a:cxn>
                  <a:cxn ang="0">
                    <a:pos x="connsiteX298" y="connsiteY298"/>
                  </a:cxn>
                  <a:cxn ang="0">
                    <a:pos x="connsiteX299" y="connsiteY299"/>
                  </a:cxn>
                  <a:cxn ang="0">
                    <a:pos x="connsiteX300" y="connsiteY300"/>
                  </a:cxn>
                  <a:cxn ang="0">
                    <a:pos x="connsiteX301" y="connsiteY301"/>
                  </a:cxn>
                  <a:cxn ang="0">
                    <a:pos x="connsiteX302" y="connsiteY302"/>
                  </a:cxn>
                  <a:cxn ang="0">
                    <a:pos x="connsiteX303" y="connsiteY303"/>
                  </a:cxn>
                  <a:cxn ang="0">
                    <a:pos x="connsiteX304" y="connsiteY304"/>
                  </a:cxn>
                  <a:cxn ang="0">
                    <a:pos x="connsiteX305" y="connsiteY305"/>
                  </a:cxn>
                  <a:cxn ang="0">
                    <a:pos x="connsiteX306" y="connsiteY306"/>
                  </a:cxn>
                  <a:cxn ang="0">
                    <a:pos x="connsiteX307" y="connsiteY307"/>
                  </a:cxn>
                  <a:cxn ang="0">
                    <a:pos x="connsiteX308" y="connsiteY308"/>
                  </a:cxn>
                  <a:cxn ang="0">
                    <a:pos x="connsiteX309" y="connsiteY309"/>
                  </a:cxn>
                  <a:cxn ang="0">
                    <a:pos x="connsiteX310" y="connsiteY310"/>
                  </a:cxn>
                  <a:cxn ang="0">
                    <a:pos x="connsiteX311" y="connsiteY311"/>
                  </a:cxn>
                  <a:cxn ang="0">
                    <a:pos x="connsiteX312" y="connsiteY312"/>
                  </a:cxn>
                  <a:cxn ang="0">
                    <a:pos x="connsiteX313" y="connsiteY313"/>
                  </a:cxn>
                  <a:cxn ang="0">
                    <a:pos x="connsiteX314" y="connsiteY314"/>
                  </a:cxn>
                  <a:cxn ang="0">
                    <a:pos x="connsiteX315" y="connsiteY315"/>
                  </a:cxn>
                  <a:cxn ang="0">
                    <a:pos x="connsiteX316" y="connsiteY316"/>
                  </a:cxn>
                  <a:cxn ang="0">
                    <a:pos x="connsiteX317" y="connsiteY317"/>
                  </a:cxn>
                  <a:cxn ang="0">
                    <a:pos x="connsiteX318" y="connsiteY318"/>
                  </a:cxn>
                  <a:cxn ang="0">
                    <a:pos x="connsiteX319" y="connsiteY319"/>
                  </a:cxn>
                  <a:cxn ang="0">
                    <a:pos x="connsiteX320" y="connsiteY320"/>
                  </a:cxn>
                  <a:cxn ang="0">
                    <a:pos x="connsiteX321" y="connsiteY321"/>
                  </a:cxn>
                  <a:cxn ang="0">
                    <a:pos x="connsiteX322" y="connsiteY322"/>
                  </a:cxn>
                  <a:cxn ang="0">
                    <a:pos x="connsiteX323" y="connsiteY323"/>
                  </a:cxn>
                  <a:cxn ang="0">
                    <a:pos x="connsiteX324" y="connsiteY324"/>
                  </a:cxn>
                  <a:cxn ang="0">
                    <a:pos x="connsiteX325" y="connsiteY325"/>
                  </a:cxn>
                  <a:cxn ang="0">
                    <a:pos x="connsiteX326" y="connsiteY326"/>
                  </a:cxn>
                  <a:cxn ang="0">
                    <a:pos x="connsiteX327" y="connsiteY327"/>
                  </a:cxn>
                  <a:cxn ang="0">
                    <a:pos x="connsiteX328" y="connsiteY328"/>
                  </a:cxn>
                  <a:cxn ang="0">
                    <a:pos x="connsiteX329" y="connsiteY329"/>
                  </a:cxn>
                  <a:cxn ang="0">
                    <a:pos x="connsiteX330" y="connsiteY330"/>
                  </a:cxn>
                  <a:cxn ang="0">
                    <a:pos x="connsiteX331" y="connsiteY331"/>
                  </a:cxn>
                  <a:cxn ang="0">
                    <a:pos x="connsiteX332" y="connsiteY332"/>
                  </a:cxn>
                  <a:cxn ang="0">
                    <a:pos x="connsiteX333" y="connsiteY333"/>
                  </a:cxn>
                  <a:cxn ang="0">
                    <a:pos x="connsiteX334" y="connsiteY334"/>
                  </a:cxn>
                  <a:cxn ang="0">
                    <a:pos x="connsiteX335" y="connsiteY335"/>
                  </a:cxn>
                  <a:cxn ang="0">
                    <a:pos x="connsiteX336" y="connsiteY336"/>
                  </a:cxn>
                  <a:cxn ang="0">
                    <a:pos x="connsiteX337" y="connsiteY337"/>
                  </a:cxn>
                  <a:cxn ang="0">
                    <a:pos x="connsiteX338" y="connsiteY338"/>
                  </a:cxn>
                  <a:cxn ang="0">
                    <a:pos x="connsiteX339" y="connsiteY339"/>
                  </a:cxn>
                  <a:cxn ang="0">
                    <a:pos x="connsiteX340" y="connsiteY340"/>
                  </a:cxn>
                  <a:cxn ang="0">
                    <a:pos x="connsiteX341" y="connsiteY341"/>
                  </a:cxn>
                  <a:cxn ang="0">
                    <a:pos x="connsiteX342" y="connsiteY342"/>
                  </a:cxn>
                  <a:cxn ang="0">
                    <a:pos x="connsiteX343" y="connsiteY343"/>
                  </a:cxn>
                  <a:cxn ang="0">
                    <a:pos x="connsiteX344" y="connsiteY344"/>
                  </a:cxn>
                  <a:cxn ang="0">
                    <a:pos x="connsiteX345" y="connsiteY345"/>
                  </a:cxn>
                  <a:cxn ang="0">
                    <a:pos x="connsiteX346" y="connsiteY346"/>
                  </a:cxn>
                  <a:cxn ang="0">
                    <a:pos x="connsiteX347" y="connsiteY347"/>
                  </a:cxn>
                  <a:cxn ang="0">
                    <a:pos x="connsiteX348" y="connsiteY348"/>
                  </a:cxn>
                  <a:cxn ang="0">
                    <a:pos x="connsiteX349" y="connsiteY349"/>
                  </a:cxn>
                  <a:cxn ang="0">
                    <a:pos x="connsiteX350" y="connsiteY350"/>
                  </a:cxn>
                  <a:cxn ang="0">
                    <a:pos x="connsiteX351" y="connsiteY351"/>
                  </a:cxn>
                  <a:cxn ang="0">
                    <a:pos x="connsiteX352" y="connsiteY352"/>
                  </a:cxn>
                  <a:cxn ang="0">
                    <a:pos x="connsiteX353" y="connsiteY353"/>
                  </a:cxn>
                  <a:cxn ang="0">
                    <a:pos x="connsiteX354" y="connsiteY354"/>
                  </a:cxn>
                  <a:cxn ang="0">
                    <a:pos x="connsiteX355" y="connsiteY355"/>
                  </a:cxn>
                  <a:cxn ang="0">
                    <a:pos x="connsiteX356" y="connsiteY356"/>
                  </a:cxn>
                  <a:cxn ang="0">
                    <a:pos x="connsiteX357" y="connsiteY357"/>
                  </a:cxn>
                  <a:cxn ang="0">
                    <a:pos x="connsiteX358" y="connsiteY358"/>
                  </a:cxn>
                  <a:cxn ang="0">
                    <a:pos x="connsiteX359" y="connsiteY359"/>
                  </a:cxn>
                  <a:cxn ang="0">
                    <a:pos x="connsiteX360" y="connsiteY360"/>
                  </a:cxn>
                  <a:cxn ang="0">
                    <a:pos x="connsiteX361" y="connsiteY361"/>
                  </a:cxn>
                  <a:cxn ang="0">
                    <a:pos x="connsiteX362" y="connsiteY362"/>
                  </a:cxn>
                  <a:cxn ang="0">
                    <a:pos x="connsiteX363" y="connsiteY363"/>
                  </a:cxn>
                  <a:cxn ang="0">
                    <a:pos x="connsiteX364" y="connsiteY364"/>
                  </a:cxn>
                  <a:cxn ang="0">
                    <a:pos x="connsiteX365" y="connsiteY365"/>
                  </a:cxn>
                  <a:cxn ang="0">
                    <a:pos x="connsiteX366" y="connsiteY366"/>
                  </a:cxn>
                  <a:cxn ang="0">
                    <a:pos x="connsiteX367" y="connsiteY367"/>
                  </a:cxn>
                  <a:cxn ang="0">
                    <a:pos x="connsiteX368" y="connsiteY368"/>
                  </a:cxn>
                  <a:cxn ang="0">
                    <a:pos x="connsiteX369" y="connsiteY369"/>
                  </a:cxn>
                  <a:cxn ang="0">
                    <a:pos x="connsiteX370" y="connsiteY370"/>
                  </a:cxn>
                  <a:cxn ang="0">
                    <a:pos x="connsiteX371" y="connsiteY371"/>
                  </a:cxn>
                  <a:cxn ang="0">
                    <a:pos x="connsiteX372" y="connsiteY372"/>
                  </a:cxn>
                  <a:cxn ang="0">
                    <a:pos x="connsiteX373" y="connsiteY373"/>
                  </a:cxn>
                  <a:cxn ang="0">
                    <a:pos x="connsiteX374" y="connsiteY374"/>
                  </a:cxn>
                  <a:cxn ang="0">
                    <a:pos x="connsiteX375" y="connsiteY375"/>
                  </a:cxn>
                  <a:cxn ang="0">
                    <a:pos x="connsiteX376" y="connsiteY376"/>
                  </a:cxn>
                  <a:cxn ang="0">
                    <a:pos x="connsiteX377" y="connsiteY377"/>
                  </a:cxn>
                  <a:cxn ang="0">
                    <a:pos x="connsiteX378" y="connsiteY378"/>
                  </a:cxn>
                  <a:cxn ang="0">
                    <a:pos x="connsiteX379" y="connsiteY379"/>
                  </a:cxn>
                  <a:cxn ang="0">
                    <a:pos x="connsiteX380" y="connsiteY380"/>
                  </a:cxn>
                  <a:cxn ang="0">
                    <a:pos x="connsiteX381" y="connsiteY381"/>
                  </a:cxn>
                  <a:cxn ang="0">
                    <a:pos x="connsiteX382" y="connsiteY382"/>
                  </a:cxn>
                  <a:cxn ang="0">
                    <a:pos x="connsiteX383" y="connsiteY383"/>
                  </a:cxn>
                  <a:cxn ang="0">
                    <a:pos x="connsiteX384" y="connsiteY384"/>
                  </a:cxn>
                  <a:cxn ang="0">
                    <a:pos x="connsiteX385" y="connsiteY385"/>
                  </a:cxn>
                  <a:cxn ang="0">
                    <a:pos x="connsiteX386" y="connsiteY386"/>
                  </a:cxn>
                  <a:cxn ang="0">
                    <a:pos x="connsiteX387" y="connsiteY387"/>
                  </a:cxn>
                  <a:cxn ang="0">
                    <a:pos x="connsiteX388" y="connsiteY388"/>
                  </a:cxn>
                  <a:cxn ang="0">
                    <a:pos x="connsiteX389" y="connsiteY389"/>
                  </a:cxn>
                  <a:cxn ang="0">
                    <a:pos x="connsiteX390" y="connsiteY390"/>
                  </a:cxn>
                  <a:cxn ang="0">
                    <a:pos x="connsiteX391" y="connsiteY391"/>
                  </a:cxn>
                  <a:cxn ang="0">
                    <a:pos x="connsiteX392" y="connsiteY392"/>
                  </a:cxn>
                  <a:cxn ang="0">
                    <a:pos x="connsiteX393" y="connsiteY393"/>
                  </a:cxn>
                  <a:cxn ang="0">
                    <a:pos x="connsiteX394" y="connsiteY394"/>
                  </a:cxn>
                  <a:cxn ang="0">
                    <a:pos x="connsiteX395" y="connsiteY395"/>
                  </a:cxn>
                  <a:cxn ang="0">
                    <a:pos x="connsiteX396" y="connsiteY396"/>
                  </a:cxn>
                  <a:cxn ang="0">
                    <a:pos x="connsiteX397" y="connsiteY397"/>
                  </a:cxn>
                  <a:cxn ang="0">
                    <a:pos x="connsiteX398" y="connsiteY398"/>
                  </a:cxn>
                  <a:cxn ang="0">
                    <a:pos x="connsiteX399" y="connsiteY399"/>
                  </a:cxn>
                  <a:cxn ang="0">
                    <a:pos x="connsiteX400" y="connsiteY400"/>
                  </a:cxn>
                  <a:cxn ang="0">
                    <a:pos x="connsiteX401" y="connsiteY401"/>
                  </a:cxn>
                  <a:cxn ang="0">
                    <a:pos x="connsiteX402" y="connsiteY402"/>
                  </a:cxn>
                  <a:cxn ang="0">
                    <a:pos x="connsiteX403" y="connsiteY403"/>
                  </a:cxn>
                  <a:cxn ang="0">
                    <a:pos x="connsiteX404" y="connsiteY404"/>
                  </a:cxn>
                  <a:cxn ang="0">
                    <a:pos x="connsiteX405" y="connsiteY405"/>
                  </a:cxn>
                  <a:cxn ang="0">
                    <a:pos x="connsiteX406" y="connsiteY406"/>
                  </a:cxn>
                  <a:cxn ang="0">
                    <a:pos x="connsiteX407" y="connsiteY407"/>
                  </a:cxn>
                  <a:cxn ang="0">
                    <a:pos x="connsiteX408" y="connsiteY408"/>
                  </a:cxn>
                  <a:cxn ang="0">
                    <a:pos x="connsiteX409" y="connsiteY409"/>
                  </a:cxn>
                  <a:cxn ang="0">
                    <a:pos x="connsiteX410" y="connsiteY410"/>
                  </a:cxn>
                  <a:cxn ang="0">
                    <a:pos x="connsiteX411" y="connsiteY411"/>
                  </a:cxn>
                  <a:cxn ang="0">
                    <a:pos x="connsiteX412" y="connsiteY412"/>
                  </a:cxn>
                  <a:cxn ang="0">
                    <a:pos x="connsiteX413" y="connsiteY413"/>
                  </a:cxn>
                  <a:cxn ang="0">
                    <a:pos x="connsiteX414" y="connsiteY414"/>
                  </a:cxn>
                  <a:cxn ang="0">
                    <a:pos x="connsiteX415" y="connsiteY415"/>
                  </a:cxn>
                  <a:cxn ang="0">
                    <a:pos x="connsiteX416" y="connsiteY416"/>
                  </a:cxn>
                  <a:cxn ang="0">
                    <a:pos x="connsiteX417" y="connsiteY417"/>
                  </a:cxn>
                  <a:cxn ang="0">
                    <a:pos x="connsiteX418" y="connsiteY418"/>
                  </a:cxn>
                  <a:cxn ang="0">
                    <a:pos x="connsiteX419" y="connsiteY419"/>
                  </a:cxn>
                  <a:cxn ang="0">
                    <a:pos x="connsiteX420" y="connsiteY420"/>
                  </a:cxn>
                  <a:cxn ang="0">
                    <a:pos x="connsiteX421" y="connsiteY421"/>
                  </a:cxn>
                  <a:cxn ang="0">
                    <a:pos x="connsiteX422" y="connsiteY422"/>
                  </a:cxn>
                  <a:cxn ang="0">
                    <a:pos x="connsiteX423" y="connsiteY423"/>
                  </a:cxn>
                  <a:cxn ang="0">
                    <a:pos x="connsiteX424" y="connsiteY424"/>
                  </a:cxn>
                  <a:cxn ang="0">
                    <a:pos x="connsiteX425" y="connsiteY425"/>
                  </a:cxn>
                  <a:cxn ang="0">
                    <a:pos x="connsiteX426" y="connsiteY426"/>
                  </a:cxn>
                  <a:cxn ang="0">
                    <a:pos x="connsiteX427" y="connsiteY427"/>
                  </a:cxn>
                  <a:cxn ang="0">
                    <a:pos x="connsiteX428" y="connsiteY428"/>
                  </a:cxn>
                  <a:cxn ang="0">
                    <a:pos x="connsiteX429" y="connsiteY429"/>
                  </a:cxn>
                  <a:cxn ang="0">
                    <a:pos x="connsiteX430" y="connsiteY430"/>
                  </a:cxn>
                  <a:cxn ang="0">
                    <a:pos x="connsiteX431" y="connsiteY431"/>
                  </a:cxn>
                  <a:cxn ang="0">
                    <a:pos x="connsiteX432" y="connsiteY432"/>
                  </a:cxn>
                  <a:cxn ang="0">
                    <a:pos x="connsiteX433" y="connsiteY433"/>
                  </a:cxn>
                  <a:cxn ang="0">
                    <a:pos x="connsiteX434" y="connsiteY434"/>
                  </a:cxn>
                  <a:cxn ang="0">
                    <a:pos x="connsiteX435" y="connsiteY435"/>
                  </a:cxn>
                  <a:cxn ang="0">
                    <a:pos x="connsiteX436" y="connsiteY436"/>
                  </a:cxn>
                  <a:cxn ang="0">
                    <a:pos x="connsiteX437" y="connsiteY437"/>
                  </a:cxn>
                  <a:cxn ang="0">
                    <a:pos x="connsiteX438" y="connsiteY438"/>
                  </a:cxn>
                  <a:cxn ang="0">
                    <a:pos x="connsiteX439" y="connsiteY439"/>
                  </a:cxn>
                  <a:cxn ang="0">
                    <a:pos x="connsiteX440" y="connsiteY440"/>
                  </a:cxn>
                  <a:cxn ang="0">
                    <a:pos x="connsiteX441" y="connsiteY441"/>
                  </a:cxn>
                  <a:cxn ang="0">
                    <a:pos x="connsiteX442" y="connsiteY442"/>
                  </a:cxn>
                  <a:cxn ang="0">
                    <a:pos x="connsiteX443" y="connsiteY443"/>
                  </a:cxn>
                  <a:cxn ang="0">
                    <a:pos x="connsiteX444" y="connsiteY444"/>
                  </a:cxn>
                  <a:cxn ang="0">
                    <a:pos x="connsiteX445" y="connsiteY445"/>
                  </a:cxn>
                  <a:cxn ang="0">
                    <a:pos x="connsiteX446" y="connsiteY446"/>
                  </a:cxn>
                  <a:cxn ang="0">
                    <a:pos x="connsiteX447" y="connsiteY447"/>
                  </a:cxn>
                  <a:cxn ang="0">
                    <a:pos x="connsiteX448" y="connsiteY448"/>
                  </a:cxn>
                  <a:cxn ang="0">
                    <a:pos x="connsiteX449" y="connsiteY449"/>
                  </a:cxn>
                  <a:cxn ang="0">
                    <a:pos x="connsiteX450" y="connsiteY450"/>
                  </a:cxn>
                  <a:cxn ang="0">
                    <a:pos x="connsiteX451" y="connsiteY451"/>
                  </a:cxn>
                  <a:cxn ang="0">
                    <a:pos x="connsiteX452" y="connsiteY452"/>
                  </a:cxn>
                  <a:cxn ang="0">
                    <a:pos x="connsiteX453" y="connsiteY453"/>
                  </a:cxn>
                  <a:cxn ang="0">
                    <a:pos x="connsiteX454" y="connsiteY454"/>
                  </a:cxn>
                  <a:cxn ang="0">
                    <a:pos x="connsiteX455" y="connsiteY455"/>
                  </a:cxn>
                  <a:cxn ang="0">
                    <a:pos x="connsiteX456" y="connsiteY456"/>
                  </a:cxn>
                  <a:cxn ang="0">
                    <a:pos x="connsiteX457" y="connsiteY457"/>
                  </a:cxn>
                  <a:cxn ang="0">
                    <a:pos x="connsiteX458" y="connsiteY458"/>
                  </a:cxn>
                  <a:cxn ang="0">
                    <a:pos x="connsiteX459" y="connsiteY459"/>
                  </a:cxn>
                  <a:cxn ang="0">
                    <a:pos x="connsiteX460" y="connsiteY460"/>
                  </a:cxn>
                  <a:cxn ang="0">
                    <a:pos x="connsiteX461" y="connsiteY461"/>
                  </a:cxn>
                  <a:cxn ang="0">
                    <a:pos x="connsiteX462" y="connsiteY462"/>
                  </a:cxn>
                  <a:cxn ang="0">
                    <a:pos x="connsiteX463" y="connsiteY463"/>
                  </a:cxn>
                  <a:cxn ang="0">
                    <a:pos x="connsiteX464" y="connsiteY464"/>
                  </a:cxn>
                  <a:cxn ang="0">
                    <a:pos x="connsiteX465" y="connsiteY465"/>
                  </a:cxn>
                  <a:cxn ang="0">
                    <a:pos x="connsiteX466" y="connsiteY466"/>
                  </a:cxn>
                  <a:cxn ang="0">
                    <a:pos x="connsiteX467" y="connsiteY467"/>
                  </a:cxn>
                  <a:cxn ang="0">
                    <a:pos x="connsiteX468" y="connsiteY468"/>
                  </a:cxn>
                  <a:cxn ang="0">
                    <a:pos x="connsiteX469" y="connsiteY469"/>
                  </a:cxn>
                </a:cxnLst>
                <a:rect l="l" t="t" r="r" b="b"/>
                <a:pathLst>
                  <a:path w="4572002" h="6858002">
                    <a:moveTo>
                      <a:pt x="4214994" y="6564620"/>
                    </a:moveTo>
                    <a:lnTo>
                      <a:pt x="4214994" y="6564621"/>
                    </a:lnTo>
                    <a:cubicBezTo>
                      <a:pt x="4225281" y="6575479"/>
                      <a:pt x="4231378" y="6582147"/>
                      <a:pt x="4237474" y="6588626"/>
                    </a:cubicBezTo>
                    <a:lnTo>
                      <a:pt x="4254096" y="6625225"/>
                    </a:lnTo>
                    <a:lnTo>
                      <a:pt x="4247001" y="6662540"/>
                    </a:lnTo>
                    <a:lnTo>
                      <a:pt x="4247000" y="6662541"/>
                    </a:lnTo>
                    <a:lnTo>
                      <a:pt x="4246999" y="6662544"/>
                    </a:lnTo>
                    <a:lnTo>
                      <a:pt x="4235550" y="6683027"/>
                    </a:lnTo>
                    <a:lnTo>
                      <a:pt x="4232403" y="6702976"/>
                    </a:lnTo>
                    <a:lnTo>
                      <a:pt x="4232403" y="6702977"/>
                    </a:lnTo>
                    <a:cubicBezTo>
                      <a:pt x="4232808" y="6716169"/>
                      <a:pt x="4237951" y="6729219"/>
                      <a:pt x="4246238" y="6742553"/>
                    </a:cubicBezTo>
                    <a:lnTo>
                      <a:pt x="4246239" y="6742555"/>
                    </a:lnTo>
                    <a:lnTo>
                      <a:pt x="4265716" y="6812062"/>
                    </a:lnTo>
                    <a:lnTo>
                      <a:pt x="4265717" y="6812064"/>
                    </a:lnTo>
                    <a:lnTo>
                      <a:pt x="4265717" y="6812063"/>
                    </a:lnTo>
                    <a:lnTo>
                      <a:pt x="4265716" y="6812062"/>
                    </a:lnTo>
                    <a:lnTo>
                      <a:pt x="4260942" y="6776800"/>
                    </a:lnTo>
                    <a:lnTo>
                      <a:pt x="4246239" y="6742555"/>
                    </a:lnTo>
                    <a:lnTo>
                      <a:pt x="4246238" y="6742552"/>
                    </a:lnTo>
                    <a:lnTo>
                      <a:pt x="4232403" y="6702976"/>
                    </a:lnTo>
                    <a:lnTo>
                      <a:pt x="4246999" y="6662544"/>
                    </a:lnTo>
                    <a:lnTo>
                      <a:pt x="4247000" y="6662542"/>
                    </a:lnTo>
                    <a:lnTo>
                      <a:pt x="4247001" y="6662540"/>
                    </a:lnTo>
                    <a:lnTo>
                      <a:pt x="4254084" y="6645552"/>
                    </a:lnTo>
                    <a:lnTo>
                      <a:pt x="4254096" y="6625225"/>
                    </a:lnTo>
                    <a:lnTo>
                      <a:pt x="4254096" y="6625224"/>
                    </a:lnTo>
                    <a:cubicBezTo>
                      <a:pt x="4252000" y="6611341"/>
                      <a:pt x="4245951" y="6597578"/>
                      <a:pt x="4237474" y="6588625"/>
                    </a:cubicBezTo>
                    <a:close/>
                    <a:moveTo>
                      <a:pt x="4295315" y="6438981"/>
                    </a:moveTo>
                    <a:lnTo>
                      <a:pt x="4275385" y="6463840"/>
                    </a:lnTo>
                    <a:lnTo>
                      <a:pt x="4275382" y="6463849"/>
                    </a:lnTo>
                    <a:lnTo>
                      <a:pt x="4261587" y="6513012"/>
                    </a:lnTo>
                    <a:lnTo>
                      <a:pt x="4242781" y="6546194"/>
                    </a:lnTo>
                    <a:lnTo>
                      <a:pt x="4242781" y="6546195"/>
                    </a:lnTo>
                    <a:lnTo>
                      <a:pt x="4259120" y="6521804"/>
                    </a:lnTo>
                    <a:lnTo>
                      <a:pt x="4261587" y="6513012"/>
                    </a:lnTo>
                    <a:lnTo>
                      <a:pt x="4264398" y="6508052"/>
                    </a:lnTo>
                    <a:lnTo>
                      <a:pt x="4275382" y="6463849"/>
                    </a:lnTo>
                    <a:lnTo>
                      <a:pt x="4275385" y="6463841"/>
                    </a:lnTo>
                    <a:cubicBezTo>
                      <a:pt x="4278336" y="6451650"/>
                      <a:pt x="4285813" y="6444077"/>
                      <a:pt x="4295315" y="6438981"/>
                    </a:cubicBezTo>
                    <a:close/>
                    <a:moveTo>
                      <a:pt x="4381289" y="6365204"/>
                    </a:moveTo>
                    <a:lnTo>
                      <a:pt x="4380008" y="6387910"/>
                    </a:lnTo>
                    <a:lnTo>
                      <a:pt x="4378243" y="6391549"/>
                    </a:lnTo>
                    <a:lnTo>
                      <a:pt x="4370589" y="6407332"/>
                    </a:lnTo>
                    <a:lnTo>
                      <a:pt x="4370589" y="6407333"/>
                    </a:lnTo>
                    <a:lnTo>
                      <a:pt x="4378243" y="6391549"/>
                    </a:lnTo>
                    <a:lnTo>
                      <a:pt x="4380008" y="6387910"/>
                    </a:lnTo>
                    <a:close/>
                    <a:moveTo>
                      <a:pt x="4142220" y="4221391"/>
                    </a:moveTo>
                    <a:lnTo>
                      <a:pt x="4142220" y="4221392"/>
                    </a:lnTo>
                    <a:cubicBezTo>
                      <a:pt x="4142982" y="4232061"/>
                      <a:pt x="4143172" y="4243873"/>
                      <a:pt x="4147936" y="4253015"/>
                    </a:cubicBezTo>
                    <a:cubicBezTo>
                      <a:pt x="4160129" y="4277402"/>
                      <a:pt x="4175749" y="4300071"/>
                      <a:pt x="4187752" y="4324646"/>
                    </a:cubicBezTo>
                    <a:lnTo>
                      <a:pt x="4196706" y="4363891"/>
                    </a:lnTo>
                    <a:lnTo>
                      <a:pt x="4195944" y="4482004"/>
                    </a:lnTo>
                    <a:cubicBezTo>
                      <a:pt x="4193276" y="4546776"/>
                      <a:pt x="4192704" y="4612500"/>
                      <a:pt x="4135934" y="4659174"/>
                    </a:cubicBezTo>
                    <a:cubicBezTo>
                      <a:pt x="4131362" y="4662986"/>
                      <a:pt x="4128694" y="4671176"/>
                      <a:pt x="4127932" y="4677655"/>
                    </a:cubicBezTo>
                    <a:cubicBezTo>
                      <a:pt x="4124313" y="4707564"/>
                      <a:pt x="4123931" y="4738235"/>
                      <a:pt x="4118025" y="4767764"/>
                    </a:cubicBezTo>
                    <a:cubicBezTo>
                      <a:pt x="4115644" y="4779575"/>
                      <a:pt x="4114835" y="4790387"/>
                      <a:pt x="4116716" y="4800483"/>
                    </a:cubicBezTo>
                    <a:lnTo>
                      <a:pt x="4116716" y="4800484"/>
                    </a:lnTo>
                    <a:cubicBezTo>
                      <a:pt x="4118597" y="4810581"/>
                      <a:pt x="4123170" y="4819964"/>
                      <a:pt x="4131552" y="4828917"/>
                    </a:cubicBezTo>
                    <a:lnTo>
                      <a:pt x="4153733" y="4863343"/>
                    </a:lnTo>
                    <a:lnTo>
                      <a:pt x="4161262" y="4889275"/>
                    </a:lnTo>
                    <a:lnTo>
                      <a:pt x="4159557" y="4912168"/>
                    </a:lnTo>
                    <a:cubicBezTo>
                      <a:pt x="4157842" y="4919978"/>
                      <a:pt x="4157485" y="4927122"/>
                      <a:pt x="4158155" y="4933804"/>
                    </a:cubicBezTo>
                    <a:lnTo>
                      <a:pt x="4158155" y="4933805"/>
                    </a:lnTo>
                    <a:lnTo>
                      <a:pt x="4162914" y="4952673"/>
                    </a:lnTo>
                    <a:lnTo>
                      <a:pt x="4165707" y="4957454"/>
                    </a:lnTo>
                    <a:lnTo>
                      <a:pt x="4166985" y="4961456"/>
                    </a:lnTo>
                    <a:cubicBezTo>
                      <a:pt x="4171496" y="4970097"/>
                      <a:pt x="4177202" y="4978394"/>
                      <a:pt x="4182989" y="4987038"/>
                    </a:cubicBezTo>
                    <a:cubicBezTo>
                      <a:pt x="4194228" y="5003802"/>
                      <a:pt x="4208326" y="5022853"/>
                      <a:pt x="4209468" y="5041522"/>
                    </a:cubicBezTo>
                    <a:cubicBezTo>
                      <a:pt x="4210087" y="5052096"/>
                      <a:pt x="4213005" y="5062300"/>
                      <a:pt x="4216684" y="5072376"/>
                    </a:cubicBezTo>
                    <a:lnTo>
                      <a:pt x="4222587" y="5087441"/>
                    </a:lnTo>
                    <a:lnTo>
                      <a:pt x="4235615" y="5133220"/>
                    </a:lnTo>
                    <a:lnTo>
                      <a:pt x="4235616" y="5133225"/>
                    </a:lnTo>
                    <a:lnTo>
                      <a:pt x="4228901" y="5166113"/>
                    </a:lnTo>
                    <a:lnTo>
                      <a:pt x="4228901" y="5166114"/>
                    </a:lnTo>
                    <a:cubicBezTo>
                      <a:pt x="4228139" y="5167638"/>
                      <a:pt x="4228712" y="5169781"/>
                      <a:pt x="4229593" y="5172091"/>
                    </a:cubicBezTo>
                    <a:lnTo>
                      <a:pt x="4232139" y="5179068"/>
                    </a:lnTo>
                    <a:cubicBezTo>
                      <a:pt x="4235759" y="5196595"/>
                      <a:pt x="4235807" y="5213598"/>
                      <a:pt x="4231973" y="5229434"/>
                    </a:cubicBezTo>
                    <a:lnTo>
                      <a:pt x="4225669" y="5241089"/>
                    </a:lnTo>
                    <a:lnTo>
                      <a:pt x="4208517" y="5272796"/>
                    </a:lnTo>
                    <a:cubicBezTo>
                      <a:pt x="4196871" y="5285441"/>
                      <a:pt x="4189165" y="5298595"/>
                      <a:pt x="4184613" y="5312288"/>
                    </a:cubicBezTo>
                    <a:lnTo>
                      <a:pt x="4183557" y="5321350"/>
                    </a:lnTo>
                    <a:lnTo>
                      <a:pt x="4181083" y="5326163"/>
                    </a:lnTo>
                    <a:lnTo>
                      <a:pt x="4179637" y="5355014"/>
                    </a:lnTo>
                    <a:lnTo>
                      <a:pt x="4179637" y="5355015"/>
                    </a:lnTo>
                    <a:cubicBezTo>
                      <a:pt x="4180286" y="5364883"/>
                      <a:pt x="4181989" y="5375003"/>
                      <a:pt x="4184513" y="5385385"/>
                    </a:cubicBezTo>
                    <a:cubicBezTo>
                      <a:pt x="4187752" y="5398722"/>
                      <a:pt x="4190038" y="5412058"/>
                      <a:pt x="4192704" y="5425583"/>
                    </a:cubicBezTo>
                    <a:cubicBezTo>
                      <a:pt x="4196514" y="5443871"/>
                      <a:pt x="4200516" y="5462352"/>
                      <a:pt x="4204327" y="5480638"/>
                    </a:cubicBezTo>
                    <a:lnTo>
                      <a:pt x="4208850" y="5507668"/>
                    </a:lnTo>
                    <a:lnTo>
                      <a:pt x="4198232" y="5531692"/>
                    </a:lnTo>
                    <a:lnTo>
                      <a:pt x="4198231" y="5531693"/>
                    </a:lnTo>
                    <a:cubicBezTo>
                      <a:pt x="4191181" y="5537600"/>
                      <a:pt x="4187989" y="5542649"/>
                      <a:pt x="4188085" y="5547578"/>
                    </a:cubicBezTo>
                    <a:lnTo>
                      <a:pt x="4188085" y="5547579"/>
                    </a:lnTo>
                    <a:cubicBezTo>
                      <a:pt x="4188180" y="5552508"/>
                      <a:pt x="4191562" y="5557318"/>
                      <a:pt x="4197659" y="5562747"/>
                    </a:cubicBezTo>
                    <a:cubicBezTo>
                      <a:pt x="4240332" y="5600468"/>
                      <a:pt x="4267003" y="5646190"/>
                      <a:pt x="4268907" y="5704484"/>
                    </a:cubicBezTo>
                    <a:cubicBezTo>
                      <a:pt x="4269289" y="5716486"/>
                      <a:pt x="4271954" y="5728679"/>
                      <a:pt x="4274812" y="5740489"/>
                    </a:cubicBezTo>
                    <a:cubicBezTo>
                      <a:pt x="4276527" y="5747729"/>
                      <a:pt x="4278433" y="5756494"/>
                      <a:pt x="4283578" y="5760874"/>
                    </a:cubicBezTo>
                    <a:cubicBezTo>
                      <a:pt x="4322821" y="5794975"/>
                      <a:pt x="4350063" y="5837458"/>
                      <a:pt x="4371973" y="5883752"/>
                    </a:cubicBezTo>
                    <a:lnTo>
                      <a:pt x="4371974" y="5883757"/>
                    </a:lnTo>
                    <a:lnTo>
                      <a:pt x="4389877" y="5935946"/>
                    </a:lnTo>
                    <a:lnTo>
                      <a:pt x="4389878" y="5935950"/>
                    </a:lnTo>
                    <a:lnTo>
                      <a:pt x="4386259" y="5993290"/>
                    </a:lnTo>
                    <a:lnTo>
                      <a:pt x="4386259" y="5993291"/>
                    </a:lnTo>
                    <a:cubicBezTo>
                      <a:pt x="4385116" y="6004531"/>
                      <a:pt x="4385306" y="6017485"/>
                      <a:pt x="4379782" y="6026440"/>
                    </a:cubicBezTo>
                    <a:cubicBezTo>
                      <a:pt x="4362445" y="6054825"/>
                      <a:pt x="4343778" y="6082258"/>
                      <a:pt x="4323583" y="6108738"/>
                    </a:cubicBezTo>
                    <a:cubicBezTo>
                      <a:pt x="4314914" y="6120074"/>
                      <a:pt x="4309961" y="6126884"/>
                      <a:pt x="4309890" y="6133314"/>
                    </a:cubicBezTo>
                    <a:lnTo>
                      <a:pt x="4309890" y="6133315"/>
                    </a:lnTo>
                    <a:lnTo>
                      <a:pt x="4313591" y="6143190"/>
                    </a:lnTo>
                    <a:lnTo>
                      <a:pt x="4325486" y="6155600"/>
                    </a:lnTo>
                    <a:lnTo>
                      <a:pt x="4325488" y="6155603"/>
                    </a:lnTo>
                    <a:cubicBezTo>
                      <a:pt x="4347778" y="6175798"/>
                      <a:pt x="4359398" y="6200945"/>
                      <a:pt x="4364160" y="6228757"/>
                    </a:cubicBezTo>
                    <a:lnTo>
                      <a:pt x="4381497" y="6361540"/>
                    </a:lnTo>
                    <a:lnTo>
                      <a:pt x="4381497" y="6361539"/>
                    </a:lnTo>
                    <a:cubicBezTo>
                      <a:pt x="4377877" y="6317151"/>
                      <a:pt x="4371590" y="6272764"/>
                      <a:pt x="4364160" y="6228756"/>
                    </a:cubicBezTo>
                    <a:cubicBezTo>
                      <a:pt x="4359398" y="6200944"/>
                      <a:pt x="4347778" y="6175797"/>
                      <a:pt x="4325488" y="6155602"/>
                    </a:cubicBezTo>
                    <a:lnTo>
                      <a:pt x="4325486" y="6155600"/>
                    </a:lnTo>
                    <a:lnTo>
                      <a:pt x="4309890" y="6133315"/>
                    </a:lnTo>
                    <a:lnTo>
                      <a:pt x="4323583" y="6108739"/>
                    </a:lnTo>
                    <a:cubicBezTo>
                      <a:pt x="4343778" y="6082259"/>
                      <a:pt x="4362445" y="6054826"/>
                      <a:pt x="4379782" y="6026441"/>
                    </a:cubicBezTo>
                    <a:cubicBezTo>
                      <a:pt x="4385306" y="6017486"/>
                      <a:pt x="4385116" y="6004532"/>
                      <a:pt x="4386259" y="5993292"/>
                    </a:cubicBezTo>
                    <a:lnTo>
                      <a:pt x="4386259" y="5993290"/>
                    </a:lnTo>
                    <a:lnTo>
                      <a:pt x="4389712" y="5964477"/>
                    </a:lnTo>
                    <a:lnTo>
                      <a:pt x="4389878" y="5935950"/>
                    </a:lnTo>
                    <a:lnTo>
                      <a:pt x="4389878" y="5935949"/>
                    </a:lnTo>
                    <a:lnTo>
                      <a:pt x="4389877" y="5935946"/>
                    </a:lnTo>
                    <a:lnTo>
                      <a:pt x="4382997" y="5909351"/>
                    </a:lnTo>
                    <a:lnTo>
                      <a:pt x="4371974" y="5883757"/>
                    </a:lnTo>
                    <a:lnTo>
                      <a:pt x="4371973" y="5883751"/>
                    </a:lnTo>
                    <a:cubicBezTo>
                      <a:pt x="4350063" y="5837457"/>
                      <a:pt x="4322821" y="5794974"/>
                      <a:pt x="4283578" y="5760873"/>
                    </a:cubicBezTo>
                    <a:cubicBezTo>
                      <a:pt x="4278433" y="5756493"/>
                      <a:pt x="4276527" y="5747728"/>
                      <a:pt x="4274812" y="5740488"/>
                    </a:cubicBezTo>
                    <a:cubicBezTo>
                      <a:pt x="4271954" y="5728678"/>
                      <a:pt x="4269289" y="5716485"/>
                      <a:pt x="4268907" y="5704483"/>
                    </a:cubicBezTo>
                    <a:cubicBezTo>
                      <a:pt x="4267003" y="5646189"/>
                      <a:pt x="4240332" y="5600467"/>
                      <a:pt x="4197659" y="5562746"/>
                    </a:cubicBezTo>
                    <a:lnTo>
                      <a:pt x="4188085" y="5547578"/>
                    </a:lnTo>
                    <a:lnTo>
                      <a:pt x="4198231" y="5531694"/>
                    </a:lnTo>
                    <a:lnTo>
                      <a:pt x="4198232" y="5531692"/>
                    </a:lnTo>
                    <a:lnTo>
                      <a:pt x="4206630" y="5520422"/>
                    </a:lnTo>
                    <a:lnTo>
                      <a:pt x="4208850" y="5507668"/>
                    </a:lnTo>
                    <a:lnTo>
                      <a:pt x="4208850" y="5507667"/>
                    </a:lnTo>
                    <a:cubicBezTo>
                      <a:pt x="4208803" y="5498832"/>
                      <a:pt x="4206231" y="5489497"/>
                      <a:pt x="4204327" y="5480637"/>
                    </a:cubicBezTo>
                    <a:cubicBezTo>
                      <a:pt x="4200516" y="5462351"/>
                      <a:pt x="4196514" y="5443870"/>
                      <a:pt x="4192704" y="5425582"/>
                    </a:cubicBezTo>
                    <a:cubicBezTo>
                      <a:pt x="4190038" y="5412057"/>
                      <a:pt x="4187752" y="5398721"/>
                      <a:pt x="4184513" y="5385384"/>
                    </a:cubicBezTo>
                    <a:lnTo>
                      <a:pt x="4179637" y="5355014"/>
                    </a:lnTo>
                    <a:lnTo>
                      <a:pt x="4183557" y="5321350"/>
                    </a:lnTo>
                    <a:lnTo>
                      <a:pt x="4208517" y="5272797"/>
                    </a:lnTo>
                    <a:lnTo>
                      <a:pt x="4225669" y="5241089"/>
                    </a:lnTo>
                    <a:lnTo>
                      <a:pt x="4231973" y="5229433"/>
                    </a:lnTo>
                    <a:lnTo>
                      <a:pt x="4232139" y="5179068"/>
                    </a:lnTo>
                    <a:lnTo>
                      <a:pt x="4232139" y="5179067"/>
                    </a:lnTo>
                    <a:cubicBezTo>
                      <a:pt x="4231663" y="5176876"/>
                      <a:pt x="4230473" y="5174400"/>
                      <a:pt x="4229593" y="5172090"/>
                    </a:cubicBezTo>
                    <a:lnTo>
                      <a:pt x="4228901" y="5166114"/>
                    </a:lnTo>
                    <a:lnTo>
                      <a:pt x="4235616" y="5133225"/>
                    </a:lnTo>
                    <a:lnTo>
                      <a:pt x="4235616" y="5133224"/>
                    </a:lnTo>
                    <a:lnTo>
                      <a:pt x="4235615" y="5133220"/>
                    </a:lnTo>
                    <a:lnTo>
                      <a:pt x="4228473" y="5102461"/>
                    </a:lnTo>
                    <a:lnTo>
                      <a:pt x="4222587" y="5087441"/>
                    </a:lnTo>
                    <a:lnTo>
                      <a:pt x="4222582" y="5087423"/>
                    </a:lnTo>
                    <a:cubicBezTo>
                      <a:pt x="4216496" y="5072411"/>
                      <a:pt x="4210397" y="5057381"/>
                      <a:pt x="4209468" y="5041521"/>
                    </a:cubicBezTo>
                    <a:cubicBezTo>
                      <a:pt x="4208326" y="5022852"/>
                      <a:pt x="4194228" y="5003801"/>
                      <a:pt x="4182989" y="4987037"/>
                    </a:cubicBezTo>
                    <a:lnTo>
                      <a:pt x="4165707" y="4957454"/>
                    </a:lnTo>
                    <a:lnTo>
                      <a:pt x="4158155" y="4933805"/>
                    </a:lnTo>
                    <a:lnTo>
                      <a:pt x="4159557" y="4912169"/>
                    </a:lnTo>
                    <a:cubicBezTo>
                      <a:pt x="4161319" y="4904358"/>
                      <a:pt x="4161831" y="4896714"/>
                      <a:pt x="4161262" y="4889276"/>
                    </a:cubicBezTo>
                    <a:lnTo>
                      <a:pt x="4161262" y="4889275"/>
                    </a:lnTo>
                    <a:lnTo>
                      <a:pt x="4156484" y="4867614"/>
                    </a:lnTo>
                    <a:lnTo>
                      <a:pt x="4153733" y="4863343"/>
                    </a:lnTo>
                    <a:lnTo>
                      <a:pt x="4151983" y="4857317"/>
                    </a:lnTo>
                    <a:cubicBezTo>
                      <a:pt x="4146840" y="4847214"/>
                      <a:pt x="4139839" y="4837703"/>
                      <a:pt x="4131552" y="4828916"/>
                    </a:cubicBezTo>
                    <a:lnTo>
                      <a:pt x="4116716" y="4800483"/>
                    </a:lnTo>
                    <a:lnTo>
                      <a:pt x="4118025" y="4767765"/>
                    </a:lnTo>
                    <a:cubicBezTo>
                      <a:pt x="4123931" y="4738236"/>
                      <a:pt x="4124313" y="4707565"/>
                      <a:pt x="4127932" y="4677656"/>
                    </a:cubicBezTo>
                    <a:cubicBezTo>
                      <a:pt x="4128694" y="4671177"/>
                      <a:pt x="4131362" y="4662987"/>
                      <a:pt x="4135934" y="4659175"/>
                    </a:cubicBezTo>
                    <a:cubicBezTo>
                      <a:pt x="4192704" y="4612501"/>
                      <a:pt x="4193276" y="4546777"/>
                      <a:pt x="4195944" y="4482005"/>
                    </a:cubicBezTo>
                    <a:cubicBezTo>
                      <a:pt x="4197659" y="4442762"/>
                      <a:pt x="4197659" y="4403326"/>
                      <a:pt x="4196706" y="4363891"/>
                    </a:cubicBezTo>
                    <a:lnTo>
                      <a:pt x="4196706" y="4363890"/>
                    </a:lnTo>
                    <a:cubicBezTo>
                      <a:pt x="4196514" y="4350554"/>
                      <a:pt x="4193466" y="4336457"/>
                      <a:pt x="4187752" y="4324645"/>
                    </a:cubicBezTo>
                    <a:cubicBezTo>
                      <a:pt x="4175749" y="4300070"/>
                      <a:pt x="4160129" y="4277401"/>
                      <a:pt x="4147936" y="4253014"/>
                    </a:cubicBezTo>
                    <a:close/>
                    <a:moveTo>
                      <a:pt x="4211111" y="2836172"/>
                    </a:moveTo>
                    <a:lnTo>
                      <a:pt x="4202421" y="2848793"/>
                    </a:lnTo>
                    <a:cubicBezTo>
                      <a:pt x="4197421" y="2865010"/>
                      <a:pt x="4191562" y="2881307"/>
                      <a:pt x="4186816" y="2897785"/>
                    </a:cubicBezTo>
                    <a:lnTo>
                      <a:pt x="4185787" y="2903551"/>
                    </a:lnTo>
                    <a:lnTo>
                      <a:pt x="4182513" y="2914328"/>
                    </a:lnTo>
                    <a:lnTo>
                      <a:pt x="4177882" y="2947858"/>
                    </a:lnTo>
                    <a:lnTo>
                      <a:pt x="4177881" y="2947862"/>
                    </a:lnTo>
                    <a:lnTo>
                      <a:pt x="4177881" y="2947863"/>
                    </a:lnTo>
                    <a:cubicBezTo>
                      <a:pt x="4177512" y="2959157"/>
                      <a:pt x="4178512" y="2970576"/>
                      <a:pt x="4181465" y="2982149"/>
                    </a:cubicBezTo>
                    <a:lnTo>
                      <a:pt x="4193158" y="3077402"/>
                    </a:lnTo>
                    <a:lnTo>
                      <a:pt x="4180703" y="3172654"/>
                    </a:lnTo>
                    <a:cubicBezTo>
                      <a:pt x="4154794" y="3276480"/>
                      <a:pt x="4127362" y="3380305"/>
                      <a:pt x="4133076" y="3489467"/>
                    </a:cubicBezTo>
                    <a:cubicBezTo>
                      <a:pt x="4134028" y="3507563"/>
                      <a:pt x="4122407" y="3529090"/>
                      <a:pt x="4110977" y="3544713"/>
                    </a:cubicBezTo>
                    <a:cubicBezTo>
                      <a:pt x="4100119" y="3559668"/>
                      <a:pt x="4094260" y="3566812"/>
                      <a:pt x="4093355" y="3574408"/>
                    </a:cubicBezTo>
                    <a:lnTo>
                      <a:pt x="4093355" y="3574409"/>
                    </a:lnTo>
                    <a:cubicBezTo>
                      <a:pt x="4092450" y="3582005"/>
                      <a:pt x="4096499" y="3590054"/>
                      <a:pt x="4105453" y="3606818"/>
                    </a:cubicBezTo>
                    <a:cubicBezTo>
                      <a:pt x="4109835" y="3614820"/>
                      <a:pt x="4112501" y="3624726"/>
                      <a:pt x="4118979" y="3630633"/>
                    </a:cubicBezTo>
                    <a:lnTo>
                      <a:pt x="4136708" y="3654416"/>
                    </a:lnTo>
                    <a:lnTo>
                      <a:pt x="4140382" y="3668940"/>
                    </a:lnTo>
                    <a:lnTo>
                      <a:pt x="4143220" y="3680164"/>
                    </a:lnTo>
                    <a:lnTo>
                      <a:pt x="4139172" y="3734837"/>
                    </a:lnTo>
                    <a:lnTo>
                      <a:pt x="4139172" y="3734838"/>
                    </a:lnTo>
                    <a:cubicBezTo>
                      <a:pt x="4138220" y="3741316"/>
                      <a:pt x="4136886" y="3749126"/>
                      <a:pt x="4139554" y="3754653"/>
                    </a:cubicBezTo>
                    <a:lnTo>
                      <a:pt x="4145911" y="3789776"/>
                    </a:lnTo>
                    <a:lnTo>
                      <a:pt x="4130980" y="3822472"/>
                    </a:lnTo>
                    <a:cubicBezTo>
                      <a:pt x="4123932" y="3831902"/>
                      <a:pt x="4118312" y="3842046"/>
                      <a:pt x="4116645" y="3852619"/>
                    </a:cubicBezTo>
                    <a:lnTo>
                      <a:pt x="4116645" y="3852620"/>
                    </a:lnTo>
                    <a:lnTo>
                      <a:pt x="4117425" y="3868764"/>
                    </a:lnTo>
                    <a:lnTo>
                      <a:pt x="4126028" y="3885337"/>
                    </a:lnTo>
                    <a:lnTo>
                      <a:pt x="4126028" y="3885339"/>
                    </a:lnTo>
                    <a:cubicBezTo>
                      <a:pt x="4135744" y="3897722"/>
                      <a:pt x="4143150" y="3910319"/>
                      <a:pt x="4148409" y="3923125"/>
                    </a:cubicBezTo>
                    <a:lnTo>
                      <a:pt x="4157913" y="3962160"/>
                    </a:lnTo>
                    <a:lnTo>
                      <a:pt x="4142221" y="4043838"/>
                    </a:lnTo>
                    <a:lnTo>
                      <a:pt x="4142220" y="4043839"/>
                    </a:lnTo>
                    <a:cubicBezTo>
                      <a:pt x="4133457" y="4063842"/>
                      <a:pt x="4128075" y="4083702"/>
                      <a:pt x="4127099" y="4103825"/>
                    </a:cubicBezTo>
                    <a:lnTo>
                      <a:pt x="4127099" y="4103826"/>
                    </a:lnTo>
                    <a:lnTo>
                      <a:pt x="4129066" y="4134256"/>
                    </a:lnTo>
                    <a:lnTo>
                      <a:pt x="4138410" y="4165382"/>
                    </a:lnTo>
                    <a:lnTo>
                      <a:pt x="4138410" y="4165384"/>
                    </a:lnTo>
                    <a:lnTo>
                      <a:pt x="4142315" y="4192388"/>
                    </a:lnTo>
                    <a:lnTo>
                      <a:pt x="4142315" y="4192387"/>
                    </a:lnTo>
                    <a:cubicBezTo>
                      <a:pt x="4142411" y="4182767"/>
                      <a:pt x="4141839" y="4173480"/>
                      <a:pt x="4138410" y="4165383"/>
                    </a:cubicBezTo>
                    <a:lnTo>
                      <a:pt x="4138410" y="4165382"/>
                    </a:lnTo>
                    <a:lnTo>
                      <a:pt x="4127099" y="4103826"/>
                    </a:lnTo>
                    <a:lnTo>
                      <a:pt x="4142220" y="4043840"/>
                    </a:lnTo>
                    <a:lnTo>
                      <a:pt x="4142221" y="4043838"/>
                    </a:lnTo>
                    <a:lnTo>
                      <a:pt x="4155523" y="4002410"/>
                    </a:lnTo>
                    <a:lnTo>
                      <a:pt x="4157913" y="3962160"/>
                    </a:lnTo>
                    <a:lnTo>
                      <a:pt x="4157913" y="3962159"/>
                    </a:lnTo>
                    <a:cubicBezTo>
                      <a:pt x="4155651" y="3935727"/>
                      <a:pt x="4145460" y="3910104"/>
                      <a:pt x="4126028" y="3885338"/>
                    </a:cubicBezTo>
                    <a:lnTo>
                      <a:pt x="4126028" y="3885337"/>
                    </a:lnTo>
                    <a:lnTo>
                      <a:pt x="4116645" y="3852620"/>
                    </a:lnTo>
                    <a:lnTo>
                      <a:pt x="4130980" y="3822473"/>
                    </a:lnTo>
                    <a:cubicBezTo>
                      <a:pt x="4139172" y="3811614"/>
                      <a:pt x="4144316" y="3800897"/>
                      <a:pt x="4145911" y="3789777"/>
                    </a:cubicBezTo>
                    <a:lnTo>
                      <a:pt x="4145911" y="3789776"/>
                    </a:lnTo>
                    <a:cubicBezTo>
                      <a:pt x="4147507" y="3778655"/>
                      <a:pt x="4145554" y="3767130"/>
                      <a:pt x="4139554" y="3754652"/>
                    </a:cubicBezTo>
                    <a:lnTo>
                      <a:pt x="4139172" y="3734838"/>
                    </a:lnTo>
                    <a:lnTo>
                      <a:pt x="4143220" y="3680164"/>
                    </a:lnTo>
                    <a:lnTo>
                      <a:pt x="4143220" y="3680163"/>
                    </a:lnTo>
                    <a:lnTo>
                      <a:pt x="4140382" y="3668940"/>
                    </a:lnTo>
                    <a:lnTo>
                      <a:pt x="4136708" y="3654416"/>
                    </a:lnTo>
                    <a:lnTo>
                      <a:pt x="4136708" y="3654416"/>
                    </a:lnTo>
                    <a:lnTo>
                      <a:pt x="4136708" y="3654415"/>
                    </a:lnTo>
                    <a:cubicBezTo>
                      <a:pt x="4132898" y="3646123"/>
                      <a:pt x="4127219" y="3638157"/>
                      <a:pt x="4118979" y="3630632"/>
                    </a:cubicBezTo>
                    <a:cubicBezTo>
                      <a:pt x="4112501" y="3624725"/>
                      <a:pt x="4109835" y="3614819"/>
                      <a:pt x="4105453" y="3606817"/>
                    </a:cubicBezTo>
                    <a:cubicBezTo>
                      <a:pt x="4100976" y="3598435"/>
                      <a:pt x="4097725" y="3592232"/>
                      <a:pt x="4095707" y="3587174"/>
                    </a:cubicBezTo>
                    <a:lnTo>
                      <a:pt x="4093355" y="3574408"/>
                    </a:lnTo>
                    <a:lnTo>
                      <a:pt x="4098434" y="3562321"/>
                    </a:lnTo>
                    <a:cubicBezTo>
                      <a:pt x="4101369" y="3557716"/>
                      <a:pt x="4105548" y="3552191"/>
                      <a:pt x="4110977" y="3544714"/>
                    </a:cubicBezTo>
                    <a:cubicBezTo>
                      <a:pt x="4122407" y="3529091"/>
                      <a:pt x="4134028" y="3507564"/>
                      <a:pt x="4133076" y="3489468"/>
                    </a:cubicBezTo>
                    <a:cubicBezTo>
                      <a:pt x="4127362" y="3380306"/>
                      <a:pt x="4154794" y="3276481"/>
                      <a:pt x="4180703" y="3172655"/>
                    </a:cubicBezTo>
                    <a:cubicBezTo>
                      <a:pt x="4188705" y="3140650"/>
                      <a:pt x="4192943" y="3109026"/>
                      <a:pt x="4193158" y="3077402"/>
                    </a:cubicBezTo>
                    <a:lnTo>
                      <a:pt x="4193158" y="3077401"/>
                    </a:lnTo>
                    <a:cubicBezTo>
                      <a:pt x="4193372" y="3045777"/>
                      <a:pt x="4189562" y="3014153"/>
                      <a:pt x="4181465" y="2982148"/>
                    </a:cubicBezTo>
                    <a:lnTo>
                      <a:pt x="4177881" y="2947863"/>
                    </a:lnTo>
                    <a:lnTo>
                      <a:pt x="4177882" y="2947858"/>
                    </a:lnTo>
                    <a:lnTo>
                      <a:pt x="4185787" y="2903551"/>
                    </a:lnTo>
                    <a:lnTo>
                      <a:pt x="4202421" y="2848794"/>
                    </a:lnTo>
                    <a:cubicBezTo>
                      <a:pt x="4203754" y="2844317"/>
                      <a:pt x="4207040" y="2839983"/>
                      <a:pt x="4211111" y="2836173"/>
                    </a:cubicBezTo>
                    <a:close/>
                    <a:moveTo>
                      <a:pt x="3726625" y="1508458"/>
                    </a:moveTo>
                    <a:lnTo>
                      <a:pt x="3698531" y="1596214"/>
                    </a:lnTo>
                    <a:cubicBezTo>
                      <a:pt x="3696054" y="1604979"/>
                      <a:pt x="3697579" y="1615837"/>
                      <a:pt x="3700436" y="1624981"/>
                    </a:cubicBezTo>
                    <a:cubicBezTo>
                      <a:pt x="3710152" y="1656224"/>
                      <a:pt x="3734537" y="1676037"/>
                      <a:pt x="3757017" y="1697754"/>
                    </a:cubicBezTo>
                    <a:cubicBezTo>
                      <a:pt x="3766924" y="1707280"/>
                      <a:pt x="3773972" y="1720424"/>
                      <a:pt x="3779686" y="1733189"/>
                    </a:cubicBezTo>
                    <a:cubicBezTo>
                      <a:pt x="3794357" y="1766336"/>
                      <a:pt x="3807501" y="1800247"/>
                      <a:pt x="3821407" y="1833776"/>
                    </a:cubicBezTo>
                    <a:cubicBezTo>
                      <a:pt x="3822741" y="1837014"/>
                      <a:pt x="3826170" y="1839680"/>
                      <a:pt x="3829028" y="1842159"/>
                    </a:cubicBezTo>
                    <a:cubicBezTo>
                      <a:pt x="3859129" y="1866923"/>
                      <a:pt x="3889418" y="1891498"/>
                      <a:pt x="3919519" y="1916455"/>
                    </a:cubicBezTo>
                    <a:cubicBezTo>
                      <a:pt x="3925233" y="1921217"/>
                      <a:pt x="3929425" y="1928077"/>
                      <a:pt x="3934949" y="1933220"/>
                    </a:cubicBezTo>
                    <a:cubicBezTo>
                      <a:pt x="3942569" y="1940460"/>
                      <a:pt x="3949810" y="1949604"/>
                      <a:pt x="3958954" y="1953414"/>
                    </a:cubicBezTo>
                    <a:cubicBezTo>
                      <a:pt x="3987719" y="1965225"/>
                      <a:pt x="4000103" y="1987895"/>
                      <a:pt x="4005437" y="2016470"/>
                    </a:cubicBezTo>
                    <a:cubicBezTo>
                      <a:pt x="4010390" y="2042571"/>
                      <a:pt x="4014582" y="2068670"/>
                      <a:pt x="4020296" y="2094579"/>
                    </a:cubicBezTo>
                    <a:cubicBezTo>
                      <a:pt x="4027154" y="2126202"/>
                      <a:pt x="4034584" y="2157637"/>
                      <a:pt x="4042967" y="2188880"/>
                    </a:cubicBezTo>
                    <a:cubicBezTo>
                      <a:pt x="4046587" y="2202405"/>
                      <a:pt x="4050777" y="2216693"/>
                      <a:pt x="4058207" y="2228315"/>
                    </a:cubicBezTo>
                    <a:cubicBezTo>
                      <a:pt x="4078782" y="2260891"/>
                      <a:pt x="4092688" y="2295754"/>
                      <a:pt x="4087164" y="2334045"/>
                    </a:cubicBezTo>
                    <a:cubicBezTo>
                      <a:pt x="4082782" y="2364716"/>
                      <a:pt x="4094022" y="2390435"/>
                      <a:pt x="4111549" y="2409486"/>
                    </a:cubicBezTo>
                    <a:cubicBezTo>
                      <a:pt x="4119503" y="2418155"/>
                      <a:pt x="4125016" y="2426977"/>
                      <a:pt x="4128650" y="2435913"/>
                    </a:cubicBezTo>
                    <a:lnTo>
                      <a:pt x="4134481" y="2463018"/>
                    </a:lnTo>
                    <a:lnTo>
                      <a:pt x="4125839" y="2518262"/>
                    </a:lnTo>
                    <a:lnTo>
                      <a:pt x="4125838" y="2518264"/>
                    </a:lnTo>
                    <a:cubicBezTo>
                      <a:pt x="4123171" y="2527790"/>
                      <a:pt x="4122027" y="2536457"/>
                      <a:pt x="4122194" y="2545006"/>
                    </a:cubicBezTo>
                    <a:lnTo>
                      <a:pt x="4122194" y="2545007"/>
                    </a:lnTo>
                    <a:cubicBezTo>
                      <a:pt x="4122360" y="2553556"/>
                      <a:pt x="4123837" y="2561986"/>
                      <a:pt x="4126408" y="2571035"/>
                    </a:cubicBezTo>
                    <a:cubicBezTo>
                      <a:pt x="4138410" y="2612946"/>
                      <a:pt x="4170987" y="2640951"/>
                      <a:pt x="4199563" y="2668002"/>
                    </a:cubicBezTo>
                    <a:cubicBezTo>
                      <a:pt x="4223947" y="2691055"/>
                      <a:pt x="4237663" y="2716964"/>
                      <a:pt x="4247953" y="2745349"/>
                    </a:cubicBezTo>
                    <a:lnTo>
                      <a:pt x="4247954" y="2745352"/>
                    </a:lnTo>
                    <a:lnTo>
                      <a:pt x="4253873" y="2778006"/>
                    </a:lnTo>
                    <a:lnTo>
                      <a:pt x="4253453" y="2785440"/>
                    </a:lnTo>
                    <a:lnTo>
                      <a:pt x="4243374" y="2811780"/>
                    </a:lnTo>
                    <a:lnTo>
                      <a:pt x="4243371" y="2811787"/>
                    </a:lnTo>
                    <a:lnTo>
                      <a:pt x="4243372" y="2811787"/>
                    </a:lnTo>
                    <a:lnTo>
                      <a:pt x="4243374" y="2811780"/>
                    </a:lnTo>
                    <a:lnTo>
                      <a:pt x="4253025" y="2793023"/>
                    </a:lnTo>
                    <a:lnTo>
                      <a:pt x="4253453" y="2785440"/>
                    </a:lnTo>
                    <a:lnTo>
                      <a:pt x="4254654" y="2782305"/>
                    </a:lnTo>
                    <a:lnTo>
                      <a:pt x="4253873" y="2778006"/>
                    </a:lnTo>
                    <a:lnTo>
                      <a:pt x="4254284" y="2770758"/>
                    </a:lnTo>
                    <a:lnTo>
                      <a:pt x="4247954" y="2745352"/>
                    </a:lnTo>
                    <a:lnTo>
                      <a:pt x="4247953" y="2745348"/>
                    </a:lnTo>
                    <a:cubicBezTo>
                      <a:pt x="4237663" y="2716963"/>
                      <a:pt x="4223947" y="2691054"/>
                      <a:pt x="4199563" y="2668001"/>
                    </a:cubicBezTo>
                    <a:cubicBezTo>
                      <a:pt x="4170987" y="2640950"/>
                      <a:pt x="4138410" y="2612945"/>
                      <a:pt x="4126408" y="2571034"/>
                    </a:cubicBezTo>
                    <a:lnTo>
                      <a:pt x="4122194" y="2545007"/>
                    </a:lnTo>
                    <a:lnTo>
                      <a:pt x="4125838" y="2518265"/>
                    </a:lnTo>
                    <a:lnTo>
                      <a:pt x="4125839" y="2518262"/>
                    </a:lnTo>
                    <a:lnTo>
                      <a:pt x="4132419" y="2490551"/>
                    </a:lnTo>
                    <a:lnTo>
                      <a:pt x="4134481" y="2463018"/>
                    </a:lnTo>
                    <a:lnTo>
                      <a:pt x="4134481" y="2463017"/>
                    </a:lnTo>
                    <a:cubicBezTo>
                      <a:pt x="4133600" y="2444777"/>
                      <a:pt x="4127457" y="2426822"/>
                      <a:pt x="4111549" y="2409485"/>
                    </a:cubicBezTo>
                    <a:cubicBezTo>
                      <a:pt x="4094022" y="2390434"/>
                      <a:pt x="4082782" y="2364715"/>
                      <a:pt x="4087164" y="2334044"/>
                    </a:cubicBezTo>
                    <a:cubicBezTo>
                      <a:pt x="4092688" y="2295753"/>
                      <a:pt x="4078782" y="2260890"/>
                      <a:pt x="4058207" y="2228314"/>
                    </a:cubicBezTo>
                    <a:cubicBezTo>
                      <a:pt x="4050777" y="2216692"/>
                      <a:pt x="4046587" y="2202404"/>
                      <a:pt x="4042967" y="2188879"/>
                    </a:cubicBezTo>
                    <a:cubicBezTo>
                      <a:pt x="4034584" y="2157636"/>
                      <a:pt x="4027154" y="2126201"/>
                      <a:pt x="4020296" y="2094578"/>
                    </a:cubicBezTo>
                    <a:cubicBezTo>
                      <a:pt x="4014582" y="2068669"/>
                      <a:pt x="4010390" y="2042570"/>
                      <a:pt x="4005437" y="2016469"/>
                    </a:cubicBezTo>
                    <a:cubicBezTo>
                      <a:pt x="4000103" y="1987894"/>
                      <a:pt x="3987719" y="1965224"/>
                      <a:pt x="3958954" y="1953413"/>
                    </a:cubicBezTo>
                    <a:cubicBezTo>
                      <a:pt x="3949810" y="1949603"/>
                      <a:pt x="3942569" y="1940459"/>
                      <a:pt x="3934949" y="1933219"/>
                    </a:cubicBezTo>
                    <a:cubicBezTo>
                      <a:pt x="3929425" y="1928076"/>
                      <a:pt x="3925233" y="1921216"/>
                      <a:pt x="3919519" y="1916454"/>
                    </a:cubicBezTo>
                    <a:cubicBezTo>
                      <a:pt x="3889418" y="1891497"/>
                      <a:pt x="3859129" y="1866922"/>
                      <a:pt x="3829028" y="1842158"/>
                    </a:cubicBezTo>
                    <a:cubicBezTo>
                      <a:pt x="3826170" y="1839679"/>
                      <a:pt x="3822741" y="1837013"/>
                      <a:pt x="3821407" y="1833775"/>
                    </a:cubicBezTo>
                    <a:cubicBezTo>
                      <a:pt x="3807501" y="1800246"/>
                      <a:pt x="3794358" y="1766335"/>
                      <a:pt x="3779686" y="1733188"/>
                    </a:cubicBezTo>
                    <a:cubicBezTo>
                      <a:pt x="3773972" y="1720423"/>
                      <a:pt x="3766924" y="1707279"/>
                      <a:pt x="3757018" y="1697753"/>
                    </a:cubicBezTo>
                    <a:cubicBezTo>
                      <a:pt x="3734538" y="1676036"/>
                      <a:pt x="3710152" y="1656223"/>
                      <a:pt x="3700436" y="1624980"/>
                    </a:cubicBezTo>
                    <a:cubicBezTo>
                      <a:pt x="3697580" y="1615836"/>
                      <a:pt x="3696055" y="1604978"/>
                      <a:pt x="3698532" y="1596213"/>
                    </a:cubicBezTo>
                    <a:close/>
                    <a:moveTo>
                      <a:pt x="3745230" y="1459073"/>
                    </a:moveTo>
                    <a:lnTo>
                      <a:pt x="3745229" y="1459074"/>
                    </a:lnTo>
                    <a:lnTo>
                      <a:pt x="3736012" y="1481572"/>
                    </a:lnTo>
                    <a:close/>
                    <a:moveTo>
                      <a:pt x="3764423" y="1268758"/>
                    </a:moveTo>
                    <a:cubicBezTo>
                      <a:pt x="3764875" y="1275402"/>
                      <a:pt x="3766447" y="1281689"/>
                      <a:pt x="3769590" y="1286070"/>
                    </a:cubicBezTo>
                    <a:cubicBezTo>
                      <a:pt x="3784163" y="1306930"/>
                      <a:pt x="3790403" y="1328553"/>
                      <a:pt x="3791927" y="1350628"/>
                    </a:cubicBezTo>
                    <a:lnTo>
                      <a:pt x="3786333" y="1413840"/>
                    </a:lnTo>
                    <a:lnTo>
                      <a:pt x="3791928" y="1350627"/>
                    </a:lnTo>
                    <a:cubicBezTo>
                      <a:pt x="3790403" y="1328552"/>
                      <a:pt x="3784164" y="1306930"/>
                      <a:pt x="3769590" y="1286069"/>
                    </a:cubicBezTo>
                    <a:close/>
                    <a:moveTo>
                      <a:pt x="3706152" y="773035"/>
                    </a:moveTo>
                    <a:lnTo>
                      <a:pt x="3706152" y="773036"/>
                    </a:lnTo>
                    <a:cubicBezTo>
                      <a:pt x="3708438" y="800277"/>
                      <a:pt x="3711676" y="827330"/>
                      <a:pt x="3714152" y="854380"/>
                    </a:cubicBezTo>
                    <a:cubicBezTo>
                      <a:pt x="3716438" y="878957"/>
                      <a:pt x="3717200" y="903723"/>
                      <a:pt x="3745205" y="915344"/>
                    </a:cubicBezTo>
                    <a:cubicBezTo>
                      <a:pt x="3749587" y="917060"/>
                      <a:pt x="3752825" y="922774"/>
                      <a:pt x="3755683" y="927156"/>
                    </a:cubicBezTo>
                    <a:cubicBezTo>
                      <a:pt x="3799691" y="994786"/>
                      <a:pt x="3798547" y="1030981"/>
                      <a:pt x="3752063" y="1097088"/>
                    </a:cubicBezTo>
                    <a:cubicBezTo>
                      <a:pt x="3747301" y="1103946"/>
                      <a:pt x="3743871" y="1118614"/>
                      <a:pt x="3747681" y="1123186"/>
                    </a:cubicBezTo>
                    <a:cubicBezTo>
                      <a:pt x="3763493" y="1142618"/>
                      <a:pt x="3770542" y="1162954"/>
                      <a:pt x="3772400" y="1184029"/>
                    </a:cubicBezTo>
                    <a:cubicBezTo>
                      <a:pt x="3770542" y="1162954"/>
                      <a:pt x="3763494" y="1142617"/>
                      <a:pt x="3747682" y="1123185"/>
                    </a:cubicBezTo>
                    <a:cubicBezTo>
                      <a:pt x="3743872" y="1118613"/>
                      <a:pt x="3747302" y="1103945"/>
                      <a:pt x="3752064" y="1097087"/>
                    </a:cubicBezTo>
                    <a:cubicBezTo>
                      <a:pt x="3798548" y="1030980"/>
                      <a:pt x="3799692" y="994785"/>
                      <a:pt x="3755684" y="927155"/>
                    </a:cubicBezTo>
                    <a:cubicBezTo>
                      <a:pt x="3752826" y="922773"/>
                      <a:pt x="3749588" y="917059"/>
                      <a:pt x="3745206" y="915343"/>
                    </a:cubicBezTo>
                    <a:cubicBezTo>
                      <a:pt x="3717200" y="903722"/>
                      <a:pt x="3716438" y="878956"/>
                      <a:pt x="3714152" y="854379"/>
                    </a:cubicBezTo>
                    <a:close/>
                    <a:moveTo>
                      <a:pt x="3761553" y="517851"/>
                    </a:moveTo>
                    <a:lnTo>
                      <a:pt x="3752635" y="556048"/>
                    </a:lnTo>
                    <a:cubicBezTo>
                      <a:pt x="3750539" y="564049"/>
                      <a:pt x="3745015" y="572623"/>
                      <a:pt x="3746157" y="580051"/>
                    </a:cubicBezTo>
                    <a:cubicBezTo>
                      <a:pt x="3749491" y="601579"/>
                      <a:pt x="3747062" y="622201"/>
                      <a:pt x="3742776" y="642538"/>
                    </a:cubicBezTo>
                    <a:lnTo>
                      <a:pt x="3730253" y="694928"/>
                    </a:lnTo>
                    <a:lnTo>
                      <a:pt x="3742777" y="642537"/>
                    </a:lnTo>
                    <a:cubicBezTo>
                      <a:pt x="3747063" y="622201"/>
                      <a:pt x="3749492" y="601578"/>
                      <a:pt x="3746158" y="580050"/>
                    </a:cubicBezTo>
                    <a:cubicBezTo>
                      <a:pt x="3745016" y="572622"/>
                      <a:pt x="3750540" y="564048"/>
                      <a:pt x="3752636" y="556047"/>
                    </a:cubicBezTo>
                    <a:close/>
                    <a:moveTo>
                      <a:pt x="3774848" y="298169"/>
                    </a:moveTo>
                    <a:lnTo>
                      <a:pt x="3760065" y="313534"/>
                    </a:lnTo>
                    <a:cubicBezTo>
                      <a:pt x="3755873" y="316390"/>
                      <a:pt x="3758159" y="330299"/>
                      <a:pt x="3759493" y="338871"/>
                    </a:cubicBezTo>
                    <a:lnTo>
                      <a:pt x="3759500" y="338900"/>
                    </a:lnTo>
                    <a:lnTo>
                      <a:pt x="3769400" y="395640"/>
                    </a:lnTo>
                    <a:lnTo>
                      <a:pt x="3765590" y="367328"/>
                    </a:lnTo>
                    <a:lnTo>
                      <a:pt x="3759500" y="338900"/>
                    </a:lnTo>
                    <a:lnTo>
                      <a:pt x="3759494" y="338870"/>
                    </a:lnTo>
                    <a:cubicBezTo>
                      <a:pt x="3758160" y="330298"/>
                      <a:pt x="3755874" y="316389"/>
                      <a:pt x="3760066" y="313533"/>
                    </a:cubicBezTo>
                    <a:close/>
                    <a:moveTo>
                      <a:pt x="3782393" y="281568"/>
                    </a:moveTo>
                    <a:lnTo>
                      <a:pt x="3777498" y="295415"/>
                    </a:lnTo>
                    <a:lnTo>
                      <a:pt x="3777499" y="295415"/>
                    </a:lnTo>
                    <a:close/>
                    <a:moveTo>
                      <a:pt x="3769073" y="24486"/>
                    </a:moveTo>
                    <a:lnTo>
                      <a:pt x="3766810" y="74129"/>
                    </a:lnTo>
                    <a:cubicBezTo>
                      <a:pt x="3767733" y="91492"/>
                      <a:pt x="3770043" y="108703"/>
                      <a:pt x="3772734" y="125861"/>
                    </a:cubicBezTo>
                    <a:lnTo>
                      <a:pt x="3777129" y="153387"/>
                    </a:lnTo>
                    <a:lnTo>
                      <a:pt x="3785402" y="228944"/>
                    </a:lnTo>
                    <a:lnTo>
                      <a:pt x="3780943" y="177271"/>
                    </a:lnTo>
                    <a:lnTo>
                      <a:pt x="3777129" y="153387"/>
                    </a:lnTo>
                    <a:lnTo>
                      <a:pt x="3776930" y="151569"/>
                    </a:lnTo>
                    <a:cubicBezTo>
                      <a:pt x="3772700" y="125876"/>
                      <a:pt x="3768195" y="100174"/>
                      <a:pt x="3766811" y="74129"/>
                    </a:cubicBezTo>
                    <a:close/>
                    <a:moveTo>
                      <a:pt x="3766492" y="0"/>
                    </a:moveTo>
                    <a:lnTo>
                      <a:pt x="4230600" y="0"/>
                    </a:lnTo>
                    <a:lnTo>
                      <a:pt x="4229473" y="2817"/>
                    </a:lnTo>
                    <a:cubicBezTo>
                      <a:pt x="4221092" y="21486"/>
                      <a:pt x="4218423" y="43012"/>
                      <a:pt x="4215375" y="63587"/>
                    </a:cubicBezTo>
                    <a:cubicBezTo>
                      <a:pt x="4209851" y="101308"/>
                      <a:pt x="4206421" y="139219"/>
                      <a:pt x="4201468" y="176939"/>
                    </a:cubicBezTo>
                    <a:cubicBezTo>
                      <a:pt x="4200325" y="184941"/>
                      <a:pt x="4198231" y="194085"/>
                      <a:pt x="4193466" y="200182"/>
                    </a:cubicBezTo>
                    <a:cubicBezTo>
                      <a:pt x="4161461" y="241901"/>
                      <a:pt x="4152508" y="292579"/>
                      <a:pt x="4155554" y="340774"/>
                    </a:cubicBezTo>
                    <a:cubicBezTo>
                      <a:pt x="4157843" y="378686"/>
                      <a:pt x="4159557" y="415835"/>
                      <a:pt x="4156319" y="453364"/>
                    </a:cubicBezTo>
                    <a:cubicBezTo>
                      <a:pt x="4156127" y="456222"/>
                      <a:pt x="4156509" y="460032"/>
                      <a:pt x="4158033" y="462126"/>
                    </a:cubicBezTo>
                    <a:cubicBezTo>
                      <a:pt x="4168129" y="475081"/>
                      <a:pt x="4168891" y="488607"/>
                      <a:pt x="4170605" y="505182"/>
                    </a:cubicBezTo>
                    <a:cubicBezTo>
                      <a:pt x="4173083" y="528615"/>
                      <a:pt x="4171367" y="550141"/>
                      <a:pt x="4167177" y="571860"/>
                    </a:cubicBezTo>
                    <a:cubicBezTo>
                      <a:pt x="4164129" y="587672"/>
                      <a:pt x="4157843" y="603673"/>
                      <a:pt x="4149840" y="617772"/>
                    </a:cubicBezTo>
                    <a:cubicBezTo>
                      <a:pt x="4138600" y="637392"/>
                      <a:pt x="4134220" y="656255"/>
                      <a:pt x="4149078" y="674923"/>
                    </a:cubicBezTo>
                    <a:cubicBezTo>
                      <a:pt x="4164891" y="695116"/>
                      <a:pt x="4159367" y="717977"/>
                      <a:pt x="4159937" y="740268"/>
                    </a:cubicBezTo>
                    <a:cubicBezTo>
                      <a:pt x="4160129" y="749982"/>
                      <a:pt x="4159747" y="760270"/>
                      <a:pt x="4162223" y="769605"/>
                    </a:cubicBezTo>
                    <a:cubicBezTo>
                      <a:pt x="4169273" y="796655"/>
                      <a:pt x="4179941" y="822756"/>
                      <a:pt x="4184703" y="850189"/>
                    </a:cubicBezTo>
                    <a:cubicBezTo>
                      <a:pt x="4187370" y="865430"/>
                      <a:pt x="4182607" y="882384"/>
                      <a:pt x="4179179" y="898198"/>
                    </a:cubicBezTo>
                    <a:cubicBezTo>
                      <a:pt x="4175559" y="914200"/>
                      <a:pt x="4170035" y="930011"/>
                      <a:pt x="4164319" y="945444"/>
                    </a:cubicBezTo>
                    <a:cubicBezTo>
                      <a:pt x="4160509" y="955920"/>
                      <a:pt x="4156889" y="967350"/>
                      <a:pt x="4150030" y="975733"/>
                    </a:cubicBezTo>
                    <a:cubicBezTo>
                      <a:pt x="4134410" y="994785"/>
                      <a:pt x="4131742" y="1014406"/>
                      <a:pt x="4139934" y="1036887"/>
                    </a:cubicBezTo>
                    <a:cubicBezTo>
                      <a:pt x="4141268" y="1040315"/>
                      <a:pt x="4141268" y="1044315"/>
                      <a:pt x="4141458" y="1048125"/>
                    </a:cubicBezTo>
                    <a:cubicBezTo>
                      <a:pt x="4145458" y="1109091"/>
                      <a:pt x="4147936" y="1170051"/>
                      <a:pt x="4154032" y="1230633"/>
                    </a:cubicBezTo>
                    <a:cubicBezTo>
                      <a:pt x="4156509" y="1255206"/>
                      <a:pt x="4167367" y="1278829"/>
                      <a:pt x="4174225" y="1303024"/>
                    </a:cubicBezTo>
                    <a:cubicBezTo>
                      <a:pt x="4175559" y="1307978"/>
                      <a:pt x="4177655" y="1313504"/>
                      <a:pt x="4176701" y="1318456"/>
                    </a:cubicBezTo>
                    <a:cubicBezTo>
                      <a:pt x="4167177" y="1372368"/>
                      <a:pt x="4181083" y="1422854"/>
                      <a:pt x="4199372" y="1472575"/>
                    </a:cubicBezTo>
                    <a:cubicBezTo>
                      <a:pt x="4201278" y="1477717"/>
                      <a:pt x="4200706" y="1484004"/>
                      <a:pt x="4200325" y="1489720"/>
                    </a:cubicBezTo>
                    <a:cubicBezTo>
                      <a:pt x="4198993" y="1505724"/>
                      <a:pt x="4192324" y="1523059"/>
                      <a:pt x="4196324" y="1537537"/>
                    </a:cubicBezTo>
                    <a:cubicBezTo>
                      <a:pt x="4207374" y="1576019"/>
                      <a:pt x="4220709" y="1614120"/>
                      <a:pt x="4237474" y="1650317"/>
                    </a:cubicBezTo>
                    <a:cubicBezTo>
                      <a:pt x="4254428" y="1687086"/>
                      <a:pt x="4268716" y="1721185"/>
                      <a:pt x="4251572" y="1763287"/>
                    </a:cubicBezTo>
                    <a:cubicBezTo>
                      <a:pt x="4244332" y="1781194"/>
                      <a:pt x="4249476" y="1804816"/>
                      <a:pt x="4251380" y="1825393"/>
                    </a:cubicBezTo>
                    <a:cubicBezTo>
                      <a:pt x="4252904" y="1840441"/>
                      <a:pt x="4261478" y="1854920"/>
                      <a:pt x="4261478" y="1869780"/>
                    </a:cubicBezTo>
                    <a:cubicBezTo>
                      <a:pt x="4261478" y="1909408"/>
                      <a:pt x="4271574" y="1944649"/>
                      <a:pt x="4292149" y="1978940"/>
                    </a:cubicBezTo>
                    <a:cubicBezTo>
                      <a:pt x="4300150" y="1992279"/>
                      <a:pt x="4294815" y="2013043"/>
                      <a:pt x="4296911" y="2030378"/>
                    </a:cubicBezTo>
                    <a:cubicBezTo>
                      <a:pt x="4299388" y="2048668"/>
                      <a:pt x="4301673" y="2067525"/>
                      <a:pt x="4307201" y="2085054"/>
                    </a:cubicBezTo>
                    <a:cubicBezTo>
                      <a:pt x="4321679" y="2130393"/>
                      <a:pt x="4338062" y="2175163"/>
                      <a:pt x="4353302" y="2220312"/>
                    </a:cubicBezTo>
                    <a:cubicBezTo>
                      <a:pt x="4365877" y="2257459"/>
                      <a:pt x="4355970" y="2294039"/>
                      <a:pt x="4350636" y="2330806"/>
                    </a:cubicBezTo>
                    <a:cubicBezTo>
                      <a:pt x="4347205" y="2353859"/>
                      <a:pt x="4339013" y="2375383"/>
                      <a:pt x="4351206" y="2401292"/>
                    </a:cubicBezTo>
                    <a:cubicBezTo>
                      <a:pt x="4362828" y="2426059"/>
                      <a:pt x="4360160" y="2457492"/>
                      <a:pt x="4366446" y="2485307"/>
                    </a:cubicBezTo>
                    <a:cubicBezTo>
                      <a:pt x="4371781" y="2508742"/>
                      <a:pt x="4380354" y="2531409"/>
                      <a:pt x="4388736" y="2554079"/>
                    </a:cubicBezTo>
                    <a:cubicBezTo>
                      <a:pt x="4400168" y="2584942"/>
                      <a:pt x="4412167" y="2615421"/>
                      <a:pt x="4406453" y="2649143"/>
                    </a:cubicBezTo>
                    <a:cubicBezTo>
                      <a:pt x="4399976" y="2687436"/>
                      <a:pt x="4424359" y="2713723"/>
                      <a:pt x="4440554" y="2743826"/>
                    </a:cubicBezTo>
                    <a:cubicBezTo>
                      <a:pt x="4451603" y="2764590"/>
                      <a:pt x="4459795" y="2787259"/>
                      <a:pt x="4466653" y="2809930"/>
                    </a:cubicBezTo>
                    <a:cubicBezTo>
                      <a:pt x="4475607" y="2840219"/>
                      <a:pt x="4480941" y="2871462"/>
                      <a:pt x="4489705" y="2901943"/>
                    </a:cubicBezTo>
                    <a:cubicBezTo>
                      <a:pt x="4502848" y="2948047"/>
                      <a:pt x="4513137" y="2994722"/>
                      <a:pt x="4505897" y="3042728"/>
                    </a:cubicBezTo>
                    <a:cubicBezTo>
                      <a:pt x="4502659" y="3064827"/>
                      <a:pt x="4502848" y="3085403"/>
                      <a:pt x="4507613" y="3107500"/>
                    </a:cubicBezTo>
                    <a:cubicBezTo>
                      <a:pt x="4515422" y="3143695"/>
                      <a:pt x="4516376" y="3180844"/>
                      <a:pt x="4545521" y="3209993"/>
                    </a:cubicBezTo>
                    <a:cubicBezTo>
                      <a:pt x="4555811" y="3220280"/>
                      <a:pt x="4558477" y="3238758"/>
                      <a:pt x="4563811" y="3253809"/>
                    </a:cubicBezTo>
                    <a:cubicBezTo>
                      <a:pt x="4570099" y="3271145"/>
                      <a:pt x="4566858" y="3283908"/>
                      <a:pt x="4548570" y="3293244"/>
                    </a:cubicBezTo>
                    <a:cubicBezTo>
                      <a:pt x="4540379" y="3297434"/>
                      <a:pt x="4532378" y="3309437"/>
                      <a:pt x="4531043" y="3318771"/>
                    </a:cubicBezTo>
                    <a:cubicBezTo>
                      <a:pt x="4527043" y="3346776"/>
                      <a:pt x="4532950" y="3372495"/>
                      <a:pt x="4545904" y="3399546"/>
                    </a:cubicBezTo>
                    <a:cubicBezTo>
                      <a:pt x="4558096" y="3424883"/>
                      <a:pt x="4556762" y="3456508"/>
                      <a:pt x="4561524" y="3485275"/>
                    </a:cubicBezTo>
                    <a:cubicBezTo>
                      <a:pt x="4564954" y="3505657"/>
                      <a:pt x="4572002" y="3526042"/>
                      <a:pt x="4572002" y="3546617"/>
                    </a:cubicBezTo>
                    <a:cubicBezTo>
                      <a:pt x="4572002" y="3572146"/>
                      <a:pt x="4565907" y="3597482"/>
                      <a:pt x="4563620" y="3623201"/>
                    </a:cubicBezTo>
                    <a:cubicBezTo>
                      <a:pt x="4561716" y="3643204"/>
                      <a:pt x="4562478" y="3663589"/>
                      <a:pt x="4560192" y="3683591"/>
                    </a:cubicBezTo>
                    <a:cubicBezTo>
                      <a:pt x="4558477" y="3699976"/>
                      <a:pt x="4554096" y="3716168"/>
                      <a:pt x="4550476" y="3732361"/>
                    </a:cubicBezTo>
                    <a:cubicBezTo>
                      <a:pt x="4549142" y="3738267"/>
                      <a:pt x="4543998" y="3744173"/>
                      <a:pt x="4544759" y="3749506"/>
                    </a:cubicBezTo>
                    <a:cubicBezTo>
                      <a:pt x="4552953" y="3802467"/>
                      <a:pt x="4516376" y="3840569"/>
                      <a:pt x="4500182" y="3885338"/>
                    </a:cubicBezTo>
                    <a:cubicBezTo>
                      <a:pt x="4483035" y="3932394"/>
                      <a:pt x="4456748" y="3977925"/>
                      <a:pt x="4464557" y="4030503"/>
                    </a:cubicBezTo>
                    <a:cubicBezTo>
                      <a:pt x="4469319" y="4062318"/>
                      <a:pt x="4480369" y="4092989"/>
                      <a:pt x="4487039" y="4124614"/>
                    </a:cubicBezTo>
                    <a:cubicBezTo>
                      <a:pt x="4489324" y="4135854"/>
                      <a:pt x="4488943" y="4148427"/>
                      <a:pt x="4486656" y="4159667"/>
                    </a:cubicBezTo>
                    <a:cubicBezTo>
                      <a:pt x="4476177" y="4213961"/>
                      <a:pt x="4474653" y="4267493"/>
                      <a:pt x="4491801" y="4320837"/>
                    </a:cubicBezTo>
                    <a:cubicBezTo>
                      <a:pt x="4494659" y="4329979"/>
                      <a:pt x="4497325" y="4339695"/>
                      <a:pt x="4497325" y="4349222"/>
                    </a:cubicBezTo>
                    <a:cubicBezTo>
                      <a:pt x="4497325" y="4401419"/>
                      <a:pt x="4493324" y="4452665"/>
                      <a:pt x="4474653" y="4502579"/>
                    </a:cubicBezTo>
                    <a:cubicBezTo>
                      <a:pt x="4468368" y="4519343"/>
                      <a:pt x="4472368" y="4539728"/>
                      <a:pt x="4470844" y="4558207"/>
                    </a:cubicBezTo>
                    <a:cubicBezTo>
                      <a:pt x="4469511" y="4575351"/>
                      <a:pt x="4468940" y="4592878"/>
                      <a:pt x="4464557" y="4609452"/>
                    </a:cubicBezTo>
                    <a:cubicBezTo>
                      <a:pt x="4458082" y="4633647"/>
                      <a:pt x="4457320" y="4656126"/>
                      <a:pt x="4463033" y="4681083"/>
                    </a:cubicBezTo>
                    <a:cubicBezTo>
                      <a:pt x="4468368" y="4704895"/>
                      <a:pt x="4465702" y="4730614"/>
                      <a:pt x="4465891" y="4755381"/>
                    </a:cubicBezTo>
                    <a:cubicBezTo>
                      <a:pt x="4466082" y="4783004"/>
                      <a:pt x="4466272" y="4810627"/>
                      <a:pt x="4465319" y="4838250"/>
                    </a:cubicBezTo>
                    <a:cubicBezTo>
                      <a:pt x="4464940" y="4849300"/>
                      <a:pt x="4457320" y="4861873"/>
                      <a:pt x="4460367" y="4871019"/>
                    </a:cubicBezTo>
                    <a:cubicBezTo>
                      <a:pt x="4470653" y="4900546"/>
                      <a:pt x="4458271" y="4930075"/>
                      <a:pt x="4463795" y="4959602"/>
                    </a:cubicBezTo>
                    <a:cubicBezTo>
                      <a:pt x="4466653" y="4974082"/>
                      <a:pt x="4458844" y="4990465"/>
                      <a:pt x="4458082" y="5006086"/>
                    </a:cubicBezTo>
                    <a:cubicBezTo>
                      <a:pt x="4456748" y="5031614"/>
                      <a:pt x="4457320" y="5057141"/>
                      <a:pt x="4456937" y="5082670"/>
                    </a:cubicBezTo>
                    <a:cubicBezTo>
                      <a:pt x="4456748" y="5091052"/>
                      <a:pt x="4455986" y="5099245"/>
                      <a:pt x="4455603" y="5107627"/>
                    </a:cubicBezTo>
                    <a:cubicBezTo>
                      <a:pt x="4455223" y="5115057"/>
                      <a:pt x="4453508" y="5122867"/>
                      <a:pt x="4454840" y="5129916"/>
                    </a:cubicBezTo>
                    <a:cubicBezTo>
                      <a:pt x="4459605" y="5155445"/>
                      <a:pt x="4467415" y="5180591"/>
                      <a:pt x="4470464" y="5206308"/>
                    </a:cubicBezTo>
                    <a:cubicBezTo>
                      <a:pt x="4473130" y="5228597"/>
                      <a:pt x="4469511" y="5251650"/>
                      <a:pt x="4471415" y="5274129"/>
                    </a:cubicBezTo>
                    <a:cubicBezTo>
                      <a:pt x="4474653" y="5313754"/>
                      <a:pt x="4480369" y="5353379"/>
                      <a:pt x="4483990" y="5393005"/>
                    </a:cubicBezTo>
                    <a:cubicBezTo>
                      <a:pt x="4484752" y="5401579"/>
                      <a:pt x="4479988" y="5410531"/>
                      <a:pt x="4479607" y="5419295"/>
                    </a:cubicBezTo>
                    <a:cubicBezTo>
                      <a:pt x="4478656" y="5446728"/>
                      <a:pt x="4478464" y="5474161"/>
                      <a:pt x="4477894" y="5501594"/>
                    </a:cubicBezTo>
                    <a:cubicBezTo>
                      <a:pt x="4477702" y="5517215"/>
                      <a:pt x="4478273" y="5533027"/>
                      <a:pt x="4476560" y="5548460"/>
                    </a:cubicBezTo>
                    <a:cubicBezTo>
                      <a:pt x="4474273" y="5568842"/>
                      <a:pt x="4470844" y="5587321"/>
                      <a:pt x="4485703" y="5606372"/>
                    </a:cubicBezTo>
                    <a:cubicBezTo>
                      <a:pt x="4508755" y="5635711"/>
                      <a:pt x="4499801" y="5673050"/>
                      <a:pt x="4505134" y="5706959"/>
                    </a:cubicBezTo>
                    <a:cubicBezTo>
                      <a:pt x="4506468" y="5715723"/>
                      <a:pt x="4506659" y="5724678"/>
                      <a:pt x="4508183" y="5733440"/>
                    </a:cubicBezTo>
                    <a:cubicBezTo>
                      <a:pt x="4511041" y="5749634"/>
                      <a:pt x="4514279" y="5765635"/>
                      <a:pt x="4517519" y="5781830"/>
                    </a:cubicBezTo>
                    <a:cubicBezTo>
                      <a:pt x="4518089" y="5784686"/>
                      <a:pt x="4518281" y="5787924"/>
                      <a:pt x="4519234" y="5790592"/>
                    </a:cubicBezTo>
                    <a:cubicBezTo>
                      <a:pt x="4527233" y="5815169"/>
                      <a:pt x="4536378" y="5839361"/>
                      <a:pt x="4542855" y="5864318"/>
                    </a:cubicBezTo>
                    <a:cubicBezTo>
                      <a:pt x="4546095" y="5876511"/>
                      <a:pt x="4546476" y="5890037"/>
                      <a:pt x="4544759" y="5902610"/>
                    </a:cubicBezTo>
                    <a:cubicBezTo>
                      <a:pt x="4539808" y="5939377"/>
                      <a:pt x="4537712" y="5975764"/>
                      <a:pt x="4544951" y="6012723"/>
                    </a:cubicBezTo>
                    <a:cubicBezTo>
                      <a:pt x="4547808" y="6027392"/>
                      <a:pt x="4543045" y="6043776"/>
                      <a:pt x="4541332" y="6059397"/>
                    </a:cubicBezTo>
                    <a:cubicBezTo>
                      <a:pt x="4536759" y="6096736"/>
                      <a:pt x="4531805" y="6134075"/>
                      <a:pt x="4527426" y="6171605"/>
                    </a:cubicBezTo>
                    <a:cubicBezTo>
                      <a:pt x="4524758" y="6195037"/>
                      <a:pt x="4523234" y="6218660"/>
                      <a:pt x="4520568" y="6242093"/>
                    </a:cubicBezTo>
                    <a:cubicBezTo>
                      <a:pt x="4517327" y="6269144"/>
                      <a:pt x="4512375" y="6296005"/>
                      <a:pt x="4509706" y="6323058"/>
                    </a:cubicBezTo>
                    <a:cubicBezTo>
                      <a:pt x="4506659" y="6353919"/>
                      <a:pt x="4506089" y="6384972"/>
                      <a:pt x="4502848" y="6415833"/>
                    </a:cubicBezTo>
                    <a:cubicBezTo>
                      <a:pt x="4496563" y="6472225"/>
                      <a:pt x="4489132" y="6528424"/>
                      <a:pt x="4482084" y="6584812"/>
                    </a:cubicBezTo>
                    <a:cubicBezTo>
                      <a:pt x="4475226" y="6639488"/>
                      <a:pt x="4469129" y="6694164"/>
                      <a:pt x="4460557" y="6748458"/>
                    </a:cubicBezTo>
                    <a:cubicBezTo>
                      <a:pt x="4456937" y="6771319"/>
                      <a:pt x="4447030" y="6793035"/>
                      <a:pt x="4441507" y="6815516"/>
                    </a:cubicBezTo>
                    <a:lnTo>
                      <a:pt x="4431806" y="6858001"/>
                    </a:lnTo>
                    <a:lnTo>
                      <a:pt x="4259554" y="6858001"/>
                    </a:lnTo>
                    <a:lnTo>
                      <a:pt x="4259554" y="6858002"/>
                    </a:lnTo>
                    <a:lnTo>
                      <a:pt x="0" y="6858002"/>
                    </a:lnTo>
                    <a:lnTo>
                      <a:pt x="0" y="2"/>
                    </a:lnTo>
                    <a:lnTo>
                      <a:pt x="3766492" y="1"/>
                    </a:lnTo>
                    <a:lnTo>
                      <a:pt x="3769210" y="21486"/>
                    </a:lnTo>
                    <a:close/>
                  </a:path>
                </a:pathLst>
              </a:custGeom>
              <a:solidFill>
                <a:schemeClr val="tx1"/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/>
              </a:p>
            </p:txBody>
          </p:sp>
          <p:sp>
            <p:nvSpPr>
              <p:cNvPr id="2067" name="Freeform: Shape 2066">
                <a:extLst>
                  <a:ext uri="{FF2B5EF4-FFF2-40B4-BE49-F238E27FC236}">
                    <a16:creationId xmlns:a16="http://schemas.microsoft.com/office/drawing/2014/main" id="{5EF919B7-6C5A-40BB-9604-805D6785E03C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-2" y="-1"/>
                <a:ext cx="4572002" cy="6858002"/>
              </a:xfrm>
              <a:custGeom>
                <a:avLst/>
                <a:gdLst>
                  <a:gd name="connsiteX0" fmla="*/ 4214994 w 4572002"/>
                  <a:gd name="connsiteY0" fmla="*/ 6564620 h 6858002"/>
                  <a:gd name="connsiteX1" fmla="*/ 4214994 w 4572002"/>
                  <a:gd name="connsiteY1" fmla="*/ 6564621 h 6858002"/>
                  <a:gd name="connsiteX2" fmla="*/ 4237474 w 4572002"/>
                  <a:gd name="connsiteY2" fmla="*/ 6588626 h 6858002"/>
                  <a:gd name="connsiteX3" fmla="*/ 4254096 w 4572002"/>
                  <a:gd name="connsiteY3" fmla="*/ 6625225 h 6858002"/>
                  <a:gd name="connsiteX4" fmla="*/ 4247001 w 4572002"/>
                  <a:gd name="connsiteY4" fmla="*/ 6662540 h 6858002"/>
                  <a:gd name="connsiteX5" fmla="*/ 4247000 w 4572002"/>
                  <a:gd name="connsiteY5" fmla="*/ 6662541 h 6858002"/>
                  <a:gd name="connsiteX6" fmla="*/ 4246999 w 4572002"/>
                  <a:gd name="connsiteY6" fmla="*/ 6662544 h 6858002"/>
                  <a:gd name="connsiteX7" fmla="*/ 4235550 w 4572002"/>
                  <a:gd name="connsiteY7" fmla="*/ 6683027 h 6858002"/>
                  <a:gd name="connsiteX8" fmla="*/ 4232403 w 4572002"/>
                  <a:gd name="connsiteY8" fmla="*/ 6702976 h 6858002"/>
                  <a:gd name="connsiteX9" fmla="*/ 4232403 w 4572002"/>
                  <a:gd name="connsiteY9" fmla="*/ 6702977 h 6858002"/>
                  <a:gd name="connsiteX10" fmla="*/ 4246238 w 4572002"/>
                  <a:gd name="connsiteY10" fmla="*/ 6742553 h 6858002"/>
                  <a:gd name="connsiteX11" fmla="*/ 4246239 w 4572002"/>
                  <a:gd name="connsiteY11" fmla="*/ 6742555 h 6858002"/>
                  <a:gd name="connsiteX12" fmla="*/ 4265716 w 4572002"/>
                  <a:gd name="connsiteY12" fmla="*/ 6812062 h 6858002"/>
                  <a:gd name="connsiteX13" fmla="*/ 4265717 w 4572002"/>
                  <a:gd name="connsiteY13" fmla="*/ 6812064 h 6858002"/>
                  <a:gd name="connsiteX14" fmla="*/ 4265717 w 4572002"/>
                  <a:gd name="connsiteY14" fmla="*/ 6812063 h 6858002"/>
                  <a:gd name="connsiteX15" fmla="*/ 4265716 w 4572002"/>
                  <a:gd name="connsiteY15" fmla="*/ 6812062 h 6858002"/>
                  <a:gd name="connsiteX16" fmla="*/ 4260942 w 4572002"/>
                  <a:gd name="connsiteY16" fmla="*/ 6776800 h 6858002"/>
                  <a:gd name="connsiteX17" fmla="*/ 4246239 w 4572002"/>
                  <a:gd name="connsiteY17" fmla="*/ 6742555 h 6858002"/>
                  <a:gd name="connsiteX18" fmla="*/ 4246238 w 4572002"/>
                  <a:gd name="connsiteY18" fmla="*/ 6742552 h 6858002"/>
                  <a:gd name="connsiteX19" fmla="*/ 4232403 w 4572002"/>
                  <a:gd name="connsiteY19" fmla="*/ 6702976 h 6858002"/>
                  <a:gd name="connsiteX20" fmla="*/ 4246999 w 4572002"/>
                  <a:gd name="connsiteY20" fmla="*/ 6662544 h 6858002"/>
                  <a:gd name="connsiteX21" fmla="*/ 4247000 w 4572002"/>
                  <a:gd name="connsiteY21" fmla="*/ 6662542 h 6858002"/>
                  <a:gd name="connsiteX22" fmla="*/ 4247001 w 4572002"/>
                  <a:gd name="connsiteY22" fmla="*/ 6662540 h 6858002"/>
                  <a:gd name="connsiteX23" fmla="*/ 4254084 w 4572002"/>
                  <a:gd name="connsiteY23" fmla="*/ 6645552 h 6858002"/>
                  <a:gd name="connsiteX24" fmla="*/ 4254096 w 4572002"/>
                  <a:gd name="connsiteY24" fmla="*/ 6625225 h 6858002"/>
                  <a:gd name="connsiteX25" fmla="*/ 4254096 w 4572002"/>
                  <a:gd name="connsiteY25" fmla="*/ 6625224 h 6858002"/>
                  <a:gd name="connsiteX26" fmla="*/ 4237474 w 4572002"/>
                  <a:gd name="connsiteY26" fmla="*/ 6588625 h 6858002"/>
                  <a:gd name="connsiteX27" fmla="*/ 4295315 w 4572002"/>
                  <a:gd name="connsiteY27" fmla="*/ 6438981 h 6858002"/>
                  <a:gd name="connsiteX28" fmla="*/ 4275385 w 4572002"/>
                  <a:gd name="connsiteY28" fmla="*/ 6463840 h 6858002"/>
                  <a:gd name="connsiteX29" fmla="*/ 4275382 w 4572002"/>
                  <a:gd name="connsiteY29" fmla="*/ 6463849 h 6858002"/>
                  <a:gd name="connsiteX30" fmla="*/ 4261587 w 4572002"/>
                  <a:gd name="connsiteY30" fmla="*/ 6513012 h 6858002"/>
                  <a:gd name="connsiteX31" fmla="*/ 4242781 w 4572002"/>
                  <a:gd name="connsiteY31" fmla="*/ 6546194 h 6858002"/>
                  <a:gd name="connsiteX32" fmla="*/ 4242781 w 4572002"/>
                  <a:gd name="connsiteY32" fmla="*/ 6546195 h 6858002"/>
                  <a:gd name="connsiteX33" fmla="*/ 4259120 w 4572002"/>
                  <a:gd name="connsiteY33" fmla="*/ 6521804 h 6858002"/>
                  <a:gd name="connsiteX34" fmla="*/ 4261587 w 4572002"/>
                  <a:gd name="connsiteY34" fmla="*/ 6513012 h 6858002"/>
                  <a:gd name="connsiteX35" fmla="*/ 4264398 w 4572002"/>
                  <a:gd name="connsiteY35" fmla="*/ 6508052 h 6858002"/>
                  <a:gd name="connsiteX36" fmla="*/ 4275382 w 4572002"/>
                  <a:gd name="connsiteY36" fmla="*/ 6463849 h 6858002"/>
                  <a:gd name="connsiteX37" fmla="*/ 4275385 w 4572002"/>
                  <a:gd name="connsiteY37" fmla="*/ 6463841 h 6858002"/>
                  <a:gd name="connsiteX38" fmla="*/ 4295315 w 4572002"/>
                  <a:gd name="connsiteY38" fmla="*/ 6438981 h 6858002"/>
                  <a:gd name="connsiteX39" fmla="*/ 4381289 w 4572002"/>
                  <a:gd name="connsiteY39" fmla="*/ 6365204 h 6858002"/>
                  <a:gd name="connsiteX40" fmla="*/ 4380008 w 4572002"/>
                  <a:gd name="connsiteY40" fmla="*/ 6387910 h 6858002"/>
                  <a:gd name="connsiteX41" fmla="*/ 4378243 w 4572002"/>
                  <a:gd name="connsiteY41" fmla="*/ 6391549 h 6858002"/>
                  <a:gd name="connsiteX42" fmla="*/ 4370589 w 4572002"/>
                  <a:gd name="connsiteY42" fmla="*/ 6407332 h 6858002"/>
                  <a:gd name="connsiteX43" fmla="*/ 4370589 w 4572002"/>
                  <a:gd name="connsiteY43" fmla="*/ 6407333 h 6858002"/>
                  <a:gd name="connsiteX44" fmla="*/ 4378243 w 4572002"/>
                  <a:gd name="connsiteY44" fmla="*/ 6391549 h 6858002"/>
                  <a:gd name="connsiteX45" fmla="*/ 4380008 w 4572002"/>
                  <a:gd name="connsiteY45" fmla="*/ 6387910 h 6858002"/>
                  <a:gd name="connsiteX46" fmla="*/ 4142220 w 4572002"/>
                  <a:gd name="connsiteY46" fmla="*/ 4221391 h 6858002"/>
                  <a:gd name="connsiteX47" fmla="*/ 4142220 w 4572002"/>
                  <a:gd name="connsiteY47" fmla="*/ 4221392 h 6858002"/>
                  <a:gd name="connsiteX48" fmla="*/ 4147936 w 4572002"/>
                  <a:gd name="connsiteY48" fmla="*/ 4253015 h 6858002"/>
                  <a:gd name="connsiteX49" fmla="*/ 4187752 w 4572002"/>
                  <a:gd name="connsiteY49" fmla="*/ 4324646 h 6858002"/>
                  <a:gd name="connsiteX50" fmla="*/ 4196706 w 4572002"/>
                  <a:gd name="connsiteY50" fmla="*/ 4363891 h 6858002"/>
                  <a:gd name="connsiteX51" fmla="*/ 4195944 w 4572002"/>
                  <a:gd name="connsiteY51" fmla="*/ 4482004 h 6858002"/>
                  <a:gd name="connsiteX52" fmla="*/ 4135934 w 4572002"/>
                  <a:gd name="connsiteY52" fmla="*/ 4659174 h 6858002"/>
                  <a:gd name="connsiteX53" fmla="*/ 4127932 w 4572002"/>
                  <a:gd name="connsiteY53" fmla="*/ 4677655 h 6858002"/>
                  <a:gd name="connsiteX54" fmla="*/ 4118025 w 4572002"/>
                  <a:gd name="connsiteY54" fmla="*/ 4767764 h 6858002"/>
                  <a:gd name="connsiteX55" fmla="*/ 4116716 w 4572002"/>
                  <a:gd name="connsiteY55" fmla="*/ 4800483 h 6858002"/>
                  <a:gd name="connsiteX56" fmla="*/ 4116716 w 4572002"/>
                  <a:gd name="connsiteY56" fmla="*/ 4800484 h 6858002"/>
                  <a:gd name="connsiteX57" fmla="*/ 4131552 w 4572002"/>
                  <a:gd name="connsiteY57" fmla="*/ 4828917 h 6858002"/>
                  <a:gd name="connsiteX58" fmla="*/ 4153733 w 4572002"/>
                  <a:gd name="connsiteY58" fmla="*/ 4863343 h 6858002"/>
                  <a:gd name="connsiteX59" fmla="*/ 4161262 w 4572002"/>
                  <a:gd name="connsiteY59" fmla="*/ 4889275 h 6858002"/>
                  <a:gd name="connsiteX60" fmla="*/ 4159557 w 4572002"/>
                  <a:gd name="connsiteY60" fmla="*/ 4912168 h 6858002"/>
                  <a:gd name="connsiteX61" fmla="*/ 4158155 w 4572002"/>
                  <a:gd name="connsiteY61" fmla="*/ 4933804 h 6858002"/>
                  <a:gd name="connsiteX62" fmla="*/ 4158155 w 4572002"/>
                  <a:gd name="connsiteY62" fmla="*/ 4933805 h 6858002"/>
                  <a:gd name="connsiteX63" fmla="*/ 4162914 w 4572002"/>
                  <a:gd name="connsiteY63" fmla="*/ 4952673 h 6858002"/>
                  <a:gd name="connsiteX64" fmla="*/ 4165707 w 4572002"/>
                  <a:gd name="connsiteY64" fmla="*/ 4957454 h 6858002"/>
                  <a:gd name="connsiteX65" fmla="*/ 4166985 w 4572002"/>
                  <a:gd name="connsiteY65" fmla="*/ 4961456 h 6858002"/>
                  <a:gd name="connsiteX66" fmla="*/ 4182989 w 4572002"/>
                  <a:gd name="connsiteY66" fmla="*/ 4987038 h 6858002"/>
                  <a:gd name="connsiteX67" fmla="*/ 4209468 w 4572002"/>
                  <a:gd name="connsiteY67" fmla="*/ 5041522 h 6858002"/>
                  <a:gd name="connsiteX68" fmla="*/ 4216684 w 4572002"/>
                  <a:gd name="connsiteY68" fmla="*/ 5072376 h 6858002"/>
                  <a:gd name="connsiteX69" fmla="*/ 4222587 w 4572002"/>
                  <a:gd name="connsiteY69" fmla="*/ 5087441 h 6858002"/>
                  <a:gd name="connsiteX70" fmla="*/ 4235615 w 4572002"/>
                  <a:gd name="connsiteY70" fmla="*/ 5133220 h 6858002"/>
                  <a:gd name="connsiteX71" fmla="*/ 4235616 w 4572002"/>
                  <a:gd name="connsiteY71" fmla="*/ 5133225 h 6858002"/>
                  <a:gd name="connsiteX72" fmla="*/ 4228901 w 4572002"/>
                  <a:gd name="connsiteY72" fmla="*/ 5166113 h 6858002"/>
                  <a:gd name="connsiteX73" fmla="*/ 4228901 w 4572002"/>
                  <a:gd name="connsiteY73" fmla="*/ 5166114 h 6858002"/>
                  <a:gd name="connsiteX74" fmla="*/ 4229593 w 4572002"/>
                  <a:gd name="connsiteY74" fmla="*/ 5172091 h 6858002"/>
                  <a:gd name="connsiteX75" fmla="*/ 4232139 w 4572002"/>
                  <a:gd name="connsiteY75" fmla="*/ 5179068 h 6858002"/>
                  <a:gd name="connsiteX76" fmla="*/ 4231973 w 4572002"/>
                  <a:gd name="connsiteY76" fmla="*/ 5229434 h 6858002"/>
                  <a:gd name="connsiteX77" fmla="*/ 4225669 w 4572002"/>
                  <a:gd name="connsiteY77" fmla="*/ 5241089 h 6858002"/>
                  <a:gd name="connsiteX78" fmla="*/ 4208517 w 4572002"/>
                  <a:gd name="connsiteY78" fmla="*/ 5272796 h 6858002"/>
                  <a:gd name="connsiteX79" fmla="*/ 4184613 w 4572002"/>
                  <a:gd name="connsiteY79" fmla="*/ 5312288 h 6858002"/>
                  <a:gd name="connsiteX80" fmla="*/ 4183557 w 4572002"/>
                  <a:gd name="connsiteY80" fmla="*/ 5321350 h 6858002"/>
                  <a:gd name="connsiteX81" fmla="*/ 4181083 w 4572002"/>
                  <a:gd name="connsiteY81" fmla="*/ 5326163 h 6858002"/>
                  <a:gd name="connsiteX82" fmla="*/ 4179637 w 4572002"/>
                  <a:gd name="connsiteY82" fmla="*/ 5355014 h 6858002"/>
                  <a:gd name="connsiteX83" fmla="*/ 4179637 w 4572002"/>
                  <a:gd name="connsiteY83" fmla="*/ 5355015 h 6858002"/>
                  <a:gd name="connsiteX84" fmla="*/ 4184513 w 4572002"/>
                  <a:gd name="connsiteY84" fmla="*/ 5385385 h 6858002"/>
                  <a:gd name="connsiteX85" fmla="*/ 4192704 w 4572002"/>
                  <a:gd name="connsiteY85" fmla="*/ 5425583 h 6858002"/>
                  <a:gd name="connsiteX86" fmla="*/ 4204327 w 4572002"/>
                  <a:gd name="connsiteY86" fmla="*/ 5480638 h 6858002"/>
                  <a:gd name="connsiteX87" fmla="*/ 4208850 w 4572002"/>
                  <a:gd name="connsiteY87" fmla="*/ 5507668 h 6858002"/>
                  <a:gd name="connsiteX88" fmla="*/ 4198232 w 4572002"/>
                  <a:gd name="connsiteY88" fmla="*/ 5531692 h 6858002"/>
                  <a:gd name="connsiteX89" fmla="*/ 4198231 w 4572002"/>
                  <a:gd name="connsiteY89" fmla="*/ 5531693 h 6858002"/>
                  <a:gd name="connsiteX90" fmla="*/ 4188085 w 4572002"/>
                  <a:gd name="connsiteY90" fmla="*/ 5547578 h 6858002"/>
                  <a:gd name="connsiteX91" fmla="*/ 4188085 w 4572002"/>
                  <a:gd name="connsiteY91" fmla="*/ 5547579 h 6858002"/>
                  <a:gd name="connsiteX92" fmla="*/ 4197659 w 4572002"/>
                  <a:gd name="connsiteY92" fmla="*/ 5562747 h 6858002"/>
                  <a:gd name="connsiteX93" fmla="*/ 4268907 w 4572002"/>
                  <a:gd name="connsiteY93" fmla="*/ 5704484 h 6858002"/>
                  <a:gd name="connsiteX94" fmla="*/ 4274812 w 4572002"/>
                  <a:gd name="connsiteY94" fmla="*/ 5740489 h 6858002"/>
                  <a:gd name="connsiteX95" fmla="*/ 4283578 w 4572002"/>
                  <a:gd name="connsiteY95" fmla="*/ 5760874 h 6858002"/>
                  <a:gd name="connsiteX96" fmla="*/ 4371973 w 4572002"/>
                  <a:gd name="connsiteY96" fmla="*/ 5883752 h 6858002"/>
                  <a:gd name="connsiteX97" fmla="*/ 4371974 w 4572002"/>
                  <a:gd name="connsiteY97" fmla="*/ 5883757 h 6858002"/>
                  <a:gd name="connsiteX98" fmla="*/ 4389877 w 4572002"/>
                  <a:gd name="connsiteY98" fmla="*/ 5935946 h 6858002"/>
                  <a:gd name="connsiteX99" fmla="*/ 4389878 w 4572002"/>
                  <a:gd name="connsiteY99" fmla="*/ 5935950 h 6858002"/>
                  <a:gd name="connsiteX100" fmla="*/ 4386259 w 4572002"/>
                  <a:gd name="connsiteY100" fmla="*/ 5993290 h 6858002"/>
                  <a:gd name="connsiteX101" fmla="*/ 4386259 w 4572002"/>
                  <a:gd name="connsiteY101" fmla="*/ 5993291 h 6858002"/>
                  <a:gd name="connsiteX102" fmla="*/ 4379782 w 4572002"/>
                  <a:gd name="connsiteY102" fmla="*/ 6026440 h 6858002"/>
                  <a:gd name="connsiteX103" fmla="*/ 4323583 w 4572002"/>
                  <a:gd name="connsiteY103" fmla="*/ 6108738 h 6858002"/>
                  <a:gd name="connsiteX104" fmla="*/ 4309890 w 4572002"/>
                  <a:gd name="connsiteY104" fmla="*/ 6133314 h 6858002"/>
                  <a:gd name="connsiteX105" fmla="*/ 4309890 w 4572002"/>
                  <a:gd name="connsiteY105" fmla="*/ 6133315 h 6858002"/>
                  <a:gd name="connsiteX106" fmla="*/ 4313591 w 4572002"/>
                  <a:gd name="connsiteY106" fmla="*/ 6143190 h 6858002"/>
                  <a:gd name="connsiteX107" fmla="*/ 4325486 w 4572002"/>
                  <a:gd name="connsiteY107" fmla="*/ 6155600 h 6858002"/>
                  <a:gd name="connsiteX108" fmla="*/ 4325488 w 4572002"/>
                  <a:gd name="connsiteY108" fmla="*/ 6155603 h 6858002"/>
                  <a:gd name="connsiteX109" fmla="*/ 4364160 w 4572002"/>
                  <a:gd name="connsiteY109" fmla="*/ 6228757 h 6858002"/>
                  <a:gd name="connsiteX110" fmla="*/ 4381497 w 4572002"/>
                  <a:gd name="connsiteY110" fmla="*/ 6361540 h 6858002"/>
                  <a:gd name="connsiteX111" fmla="*/ 4381497 w 4572002"/>
                  <a:gd name="connsiteY111" fmla="*/ 6361539 h 6858002"/>
                  <a:gd name="connsiteX112" fmla="*/ 4364160 w 4572002"/>
                  <a:gd name="connsiteY112" fmla="*/ 6228756 h 6858002"/>
                  <a:gd name="connsiteX113" fmla="*/ 4325488 w 4572002"/>
                  <a:gd name="connsiteY113" fmla="*/ 6155602 h 6858002"/>
                  <a:gd name="connsiteX114" fmla="*/ 4325486 w 4572002"/>
                  <a:gd name="connsiteY114" fmla="*/ 6155600 h 6858002"/>
                  <a:gd name="connsiteX115" fmla="*/ 4309890 w 4572002"/>
                  <a:gd name="connsiteY115" fmla="*/ 6133315 h 6858002"/>
                  <a:gd name="connsiteX116" fmla="*/ 4323583 w 4572002"/>
                  <a:gd name="connsiteY116" fmla="*/ 6108739 h 6858002"/>
                  <a:gd name="connsiteX117" fmla="*/ 4379782 w 4572002"/>
                  <a:gd name="connsiteY117" fmla="*/ 6026441 h 6858002"/>
                  <a:gd name="connsiteX118" fmla="*/ 4386259 w 4572002"/>
                  <a:gd name="connsiteY118" fmla="*/ 5993292 h 6858002"/>
                  <a:gd name="connsiteX119" fmla="*/ 4386259 w 4572002"/>
                  <a:gd name="connsiteY119" fmla="*/ 5993290 h 6858002"/>
                  <a:gd name="connsiteX120" fmla="*/ 4389712 w 4572002"/>
                  <a:gd name="connsiteY120" fmla="*/ 5964477 h 6858002"/>
                  <a:gd name="connsiteX121" fmla="*/ 4389878 w 4572002"/>
                  <a:gd name="connsiteY121" fmla="*/ 5935950 h 6858002"/>
                  <a:gd name="connsiteX122" fmla="*/ 4389878 w 4572002"/>
                  <a:gd name="connsiteY122" fmla="*/ 5935949 h 6858002"/>
                  <a:gd name="connsiteX123" fmla="*/ 4389877 w 4572002"/>
                  <a:gd name="connsiteY123" fmla="*/ 5935946 h 6858002"/>
                  <a:gd name="connsiteX124" fmla="*/ 4382997 w 4572002"/>
                  <a:gd name="connsiteY124" fmla="*/ 5909351 h 6858002"/>
                  <a:gd name="connsiteX125" fmla="*/ 4371974 w 4572002"/>
                  <a:gd name="connsiteY125" fmla="*/ 5883757 h 6858002"/>
                  <a:gd name="connsiteX126" fmla="*/ 4371973 w 4572002"/>
                  <a:gd name="connsiteY126" fmla="*/ 5883751 h 6858002"/>
                  <a:gd name="connsiteX127" fmla="*/ 4283578 w 4572002"/>
                  <a:gd name="connsiteY127" fmla="*/ 5760873 h 6858002"/>
                  <a:gd name="connsiteX128" fmla="*/ 4274812 w 4572002"/>
                  <a:gd name="connsiteY128" fmla="*/ 5740488 h 6858002"/>
                  <a:gd name="connsiteX129" fmla="*/ 4268907 w 4572002"/>
                  <a:gd name="connsiteY129" fmla="*/ 5704483 h 6858002"/>
                  <a:gd name="connsiteX130" fmla="*/ 4197659 w 4572002"/>
                  <a:gd name="connsiteY130" fmla="*/ 5562746 h 6858002"/>
                  <a:gd name="connsiteX131" fmla="*/ 4188085 w 4572002"/>
                  <a:gd name="connsiteY131" fmla="*/ 5547578 h 6858002"/>
                  <a:gd name="connsiteX132" fmla="*/ 4198231 w 4572002"/>
                  <a:gd name="connsiteY132" fmla="*/ 5531694 h 6858002"/>
                  <a:gd name="connsiteX133" fmla="*/ 4198232 w 4572002"/>
                  <a:gd name="connsiteY133" fmla="*/ 5531692 h 6858002"/>
                  <a:gd name="connsiteX134" fmla="*/ 4206630 w 4572002"/>
                  <a:gd name="connsiteY134" fmla="*/ 5520422 h 6858002"/>
                  <a:gd name="connsiteX135" fmla="*/ 4208850 w 4572002"/>
                  <a:gd name="connsiteY135" fmla="*/ 5507668 h 6858002"/>
                  <a:gd name="connsiteX136" fmla="*/ 4208850 w 4572002"/>
                  <a:gd name="connsiteY136" fmla="*/ 5507667 h 6858002"/>
                  <a:gd name="connsiteX137" fmla="*/ 4204327 w 4572002"/>
                  <a:gd name="connsiteY137" fmla="*/ 5480637 h 6858002"/>
                  <a:gd name="connsiteX138" fmla="*/ 4192704 w 4572002"/>
                  <a:gd name="connsiteY138" fmla="*/ 5425582 h 6858002"/>
                  <a:gd name="connsiteX139" fmla="*/ 4184513 w 4572002"/>
                  <a:gd name="connsiteY139" fmla="*/ 5385384 h 6858002"/>
                  <a:gd name="connsiteX140" fmla="*/ 4179637 w 4572002"/>
                  <a:gd name="connsiteY140" fmla="*/ 5355014 h 6858002"/>
                  <a:gd name="connsiteX141" fmla="*/ 4183557 w 4572002"/>
                  <a:gd name="connsiteY141" fmla="*/ 5321350 h 6858002"/>
                  <a:gd name="connsiteX142" fmla="*/ 4208517 w 4572002"/>
                  <a:gd name="connsiteY142" fmla="*/ 5272797 h 6858002"/>
                  <a:gd name="connsiteX143" fmla="*/ 4225669 w 4572002"/>
                  <a:gd name="connsiteY143" fmla="*/ 5241089 h 6858002"/>
                  <a:gd name="connsiteX144" fmla="*/ 4231973 w 4572002"/>
                  <a:gd name="connsiteY144" fmla="*/ 5229433 h 6858002"/>
                  <a:gd name="connsiteX145" fmla="*/ 4232139 w 4572002"/>
                  <a:gd name="connsiteY145" fmla="*/ 5179068 h 6858002"/>
                  <a:gd name="connsiteX146" fmla="*/ 4232139 w 4572002"/>
                  <a:gd name="connsiteY146" fmla="*/ 5179067 h 6858002"/>
                  <a:gd name="connsiteX147" fmla="*/ 4229593 w 4572002"/>
                  <a:gd name="connsiteY147" fmla="*/ 5172090 h 6858002"/>
                  <a:gd name="connsiteX148" fmla="*/ 4228901 w 4572002"/>
                  <a:gd name="connsiteY148" fmla="*/ 5166114 h 6858002"/>
                  <a:gd name="connsiteX149" fmla="*/ 4235616 w 4572002"/>
                  <a:gd name="connsiteY149" fmla="*/ 5133225 h 6858002"/>
                  <a:gd name="connsiteX150" fmla="*/ 4235616 w 4572002"/>
                  <a:gd name="connsiteY150" fmla="*/ 5133224 h 6858002"/>
                  <a:gd name="connsiteX151" fmla="*/ 4235615 w 4572002"/>
                  <a:gd name="connsiteY151" fmla="*/ 5133220 h 6858002"/>
                  <a:gd name="connsiteX152" fmla="*/ 4228473 w 4572002"/>
                  <a:gd name="connsiteY152" fmla="*/ 5102461 h 6858002"/>
                  <a:gd name="connsiteX153" fmla="*/ 4222587 w 4572002"/>
                  <a:gd name="connsiteY153" fmla="*/ 5087441 h 6858002"/>
                  <a:gd name="connsiteX154" fmla="*/ 4222582 w 4572002"/>
                  <a:gd name="connsiteY154" fmla="*/ 5087423 h 6858002"/>
                  <a:gd name="connsiteX155" fmla="*/ 4209468 w 4572002"/>
                  <a:gd name="connsiteY155" fmla="*/ 5041521 h 6858002"/>
                  <a:gd name="connsiteX156" fmla="*/ 4182989 w 4572002"/>
                  <a:gd name="connsiteY156" fmla="*/ 4987037 h 6858002"/>
                  <a:gd name="connsiteX157" fmla="*/ 4165707 w 4572002"/>
                  <a:gd name="connsiteY157" fmla="*/ 4957454 h 6858002"/>
                  <a:gd name="connsiteX158" fmla="*/ 4158155 w 4572002"/>
                  <a:gd name="connsiteY158" fmla="*/ 4933805 h 6858002"/>
                  <a:gd name="connsiteX159" fmla="*/ 4159557 w 4572002"/>
                  <a:gd name="connsiteY159" fmla="*/ 4912169 h 6858002"/>
                  <a:gd name="connsiteX160" fmla="*/ 4161262 w 4572002"/>
                  <a:gd name="connsiteY160" fmla="*/ 4889276 h 6858002"/>
                  <a:gd name="connsiteX161" fmla="*/ 4161262 w 4572002"/>
                  <a:gd name="connsiteY161" fmla="*/ 4889275 h 6858002"/>
                  <a:gd name="connsiteX162" fmla="*/ 4156484 w 4572002"/>
                  <a:gd name="connsiteY162" fmla="*/ 4867614 h 6858002"/>
                  <a:gd name="connsiteX163" fmla="*/ 4153733 w 4572002"/>
                  <a:gd name="connsiteY163" fmla="*/ 4863343 h 6858002"/>
                  <a:gd name="connsiteX164" fmla="*/ 4151983 w 4572002"/>
                  <a:gd name="connsiteY164" fmla="*/ 4857317 h 6858002"/>
                  <a:gd name="connsiteX165" fmla="*/ 4131552 w 4572002"/>
                  <a:gd name="connsiteY165" fmla="*/ 4828916 h 6858002"/>
                  <a:gd name="connsiteX166" fmla="*/ 4116716 w 4572002"/>
                  <a:gd name="connsiteY166" fmla="*/ 4800483 h 6858002"/>
                  <a:gd name="connsiteX167" fmla="*/ 4118025 w 4572002"/>
                  <a:gd name="connsiteY167" fmla="*/ 4767765 h 6858002"/>
                  <a:gd name="connsiteX168" fmla="*/ 4127932 w 4572002"/>
                  <a:gd name="connsiteY168" fmla="*/ 4677656 h 6858002"/>
                  <a:gd name="connsiteX169" fmla="*/ 4135934 w 4572002"/>
                  <a:gd name="connsiteY169" fmla="*/ 4659175 h 6858002"/>
                  <a:gd name="connsiteX170" fmla="*/ 4195944 w 4572002"/>
                  <a:gd name="connsiteY170" fmla="*/ 4482005 h 6858002"/>
                  <a:gd name="connsiteX171" fmla="*/ 4196706 w 4572002"/>
                  <a:gd name="connsiteY171" fmla="*/ 4363891 h 6858002"/>
                  <a:gd name="connsiteX172" fmla="*/ 4196706 w 4572002"/>
                  <a:gd name="connsiteY172" fmla="*/ 4363890 h 6858002"/>
                  <a:gd name="connsiteX173" fmla="*/ 4187752 w 4572002"/>
                  <a:gd name="connsiteY173" fmla="*/ 4324645 h 6858002"/>
                  <a:gd name="connsiteX174" fmla="*/ 4147936 w 4572002"/>
                  <a:gd name="connsiteY174" fmla="*/ 4253014 h 6858002"/>
                  <a:gd name="connsiteX175" fmla="*/ 4211111 w 4572002"/>
                  <a:gd name="connsiteY175" fmla="*/ 2836172 h 6858002"/>
                  <a:gd name="connsiteX176" fmla="*/ 4202421 w 4572002"/>
                  <a:gd name="connsiteY176" fmla="*/ 2848793 h 6858002"/>
                  <a:gd name="connsiteX177" fmla="*/ 4186816 w 4572002"/>
                  <a:gd name="connsiteY177" fmla="*/ 2897785 h 6858002"/>
                  <a:gd name="connsiteX178" fmla="*/ 4185787 w 4572002"/>
                  <a:gd name="connsiteY178" fmla="*/ 2903551 h 6858002"/>
                  <a:gd name="connsiteX179" fmla="*/ 4182513 w 4572002"/>
                  <a:gd name="connsiteY179" fmla="*/ 2914328 h 6858002"/>
                  <a:gd name="connsiteX180" fmla="*/ 4177882 w 4572002"/>
                  <a:gd name="connsiteY180" fmla="*/ 2947858 h 6858002"/>
                  <a:gd name="connsiteX181" fmla="*/ 4177881 w 4572002"/>
                  <a:gd name="connsiteY181" fmla="*/ 2947862 h 6858002"/>
                  <a:gd name="connsiteX182" fmla="*/ 4177881 w 4572002"/>
                  <a:gd name="connsiteY182" fmla="*/ 2947863 h 6858002"/>
                  <a:gd name="connsiteX183" fmla="*/ 4181465 w 4572002"/>
                  <a:gd name="connsiteY183" fmla="*/ 2982149 h 6858002"/>
                  <a:gd name="connsiteX184" fmla="*/ 4193158 w 4572002"/>
                  <a:gd name="connsiteY184" fmla="*/ 3077402 h 6858002"/>
                  <a:gd name="connsiteX185" fmla="*/ 4180703 w 4572002"/>
                  <a:gd name="connsiteY185" fmla="*/ 3172654 h 6858002"/>
                  <a:gd name="connsiteX186" fmla="*/ 4133076 w 4572002"/>
                  <a:gd name="connsiteY186" fmla="*/ 3489467 h 6858002"/>
                  <a:gd name="connsiteX187" fmla="*/ 4110977 w 4572002"/>
                  <a:gd name="connsiteY187" fmla="*/ 3544713 h 6858002"/>
                  <a:gd name="connsiteX188" fmla="*/ 4093355 w 4572002"/>
                  <a:gd name="connsiteY188" fmla="*/ 3574408 h 6858002"/>
                  <a:gd name="connsiteX189" fmla="*/ 4093355 w 4572002"/>
                  <a:gd name="connsiteY189" fmla="*/ 3574409 h 6858002"/>
                  <a:gd name="connsiteX190" fmla="*/ 4105453 w 4572002"/>
                  <a:gd name="connsiteY190" fmla="*/ 3606818 h 6858002"/>
                  <a:gd name="connsiteX191" fmla="*/ 4118979 w 4572002"/>
                  <a:gd name="connsiteY191" fmla="*/ 3630633 h 6858002"/>
                  <a:gd name="connsiteX192" fmla="*/ 4136708 w 4572002"/>
                  <a:gd name="connsiteY192" fmla="*/ 3654416 h 6858002"/>
                  <a:gd name="connsiteX193" fmla="*/ 4140382 w 4572002"/>
                  <a:gd name="connsiteY193" fmla="*/ 3668940 h 6858002"/>
                  <a:gd name="connsiteX194" fmla="*/ 4143220 w 4572002"/>
                  <a:gd name="connsiteY194" fmla="*/ 3680164 h 6858002"/>
                  <a:gd name="connsiteX195" fmla="*/ 4139172 w 4572002"/>
                  <a:gd name="connsiteY195" fmla="*/ 3734837 h 6858002"/>
                  <a:gd name="connsiteX196" fmla="*/ 4139172 w 4572002"/>
                  <a:gd name="connsiteY196" fmla="*/ 3734838 h 6858002"/>
                  <a:gd name="connsiteX197" fmla="*/ 4139554 w 4572002"/>
                  <a:gd name="connsiteY197" fmla="*/ 3754653 h 6858002"/>
                  <a:gd name="connsiteX198" fmla="*/ 4145911 w 4572002"/>
                  <a:gd name="connsiteY198" fmla="*/ 3789776 h 6858002"/>
                  <a:gd name="connsiteX199" fmla="*/ 4130980 w 4572002"/>
                  <a:gd name="connsiteY199" fmla="*/ 3822472 h 6858002"/>
                  <a:gd name="connsiteX200" fmla="*/ 4116645 w 4572002"/>
                  <a:gd name="connsiteY200" fmla="*/ 3852619 h 6858002"/>
                  <a:gd name="connsiteX201" fmla="*/ 4116645 w 4572002"/>
                  <a:gd name="connsiteY201" fmla="*/ 3852620 h 6858002"/>
                  <a:gd name="connsiteX202" fmla="*/ 4117425 w 4572002"/>
                  <a:gd name="connsiteY202" fmla="*/ 3868764 h 6858002"/>
                  <a:gd name="connsiteX203" fmla="*/ 4126028 w 4572002"/>
                  <a:gd name="connsiteY203" fmla="*/ 3885337 h 6858002"/>
                  <a:gd name="connsiteX204" fmla="*/ 4126028 w 4572002"/>
                  <a:gd name="connsiteY204" fmla="*/ 3885339 h 6858002"/>
                  <a:gd name="connsiteX205" fmla="*/ 4148409 w 4572002"/>
                  <a:gd name="connsiteY205" fmla="*/ 3923125 h 6858002"/>
                  <a:gd name="connsiteX206" fmla="*/ 4157913 w 4572002"/>
                  <a:gd name="connsiteY206" fmla="*/ 3962160 h 6858002"/>
                  <a:gd name="connsiteX207" fmla="*/ 4142221 w 4572002"/>
                  <a:gd name="connsiteY207" fmla="*/ 4043838 h 6858002"/>
                  <a:gd name="connsiteX208" fmla="*/ 4142220 w 4572002"/>
                  <a:gd name="connsiteY208" fmla="*/ 4043839 h 6858002"/>
                  <a:gd name="connsiteX209" fmla="*/ 4127099 w 4572002"/>
                  <a:gd name="connsiteY209" fmla="*/ 4103825 h 6858002"/>
                  <a:gd name="connsiteX210" fmla="*/ 4127099 w 4572002"/>
                  <a:gd name="connsiteY210" fmla="*/ 4103826 h 6858002"/>
                  <a:gd name="connsiteX211" fmla="*/ 4129066 w 4572002"/>
                  <a:gd name="connsiteY211" fmla="*/ 4134256 h 6858002"/>
                  <a:gd name="connsiteX212" fmla="*/ 4138410 w 4572002"/>
                  <a:gd name="connsiteY212" fmla="*/ 4165382 h 6858002"/>
                  <a:gd name="connsiteX213" fmla="*/ 4138410 w 4572002"/>
                  <a:gd name="connsiteY213" fmla="*/ 4165384 h 6858002"/>
                  <a:gd name="connsiteX214" fmla="*/ 4142315 w 4572002"/>
                  <a:gd name="connsiteY214" fmla="*/ 4192388 h 6858002"/>
                  <a:gd name="connsiteX215" fmla="*/ 4142315 w 4572002"/>
                  <a:gd name="connsiteY215" fmla="*/ 4192387 h 6858002"/>
                  <a:gd name="connsiteX216" fmla="*/ 4138410 w 4572002"/>
                  <a:gd name="connsiteY216" fmla="*/ 4165383 h 6858002"/>
                  <a:gd name="connsiteX217" fmla="*/ 4138410 w 4572002"/>
                  <a:gd name="connsiteY217" fmla="*/ 4165382 h 6858002"/>
                  <a:gd name="connsiteX218" fmla="*/ 4127099 w 4572002"/>
                  <a:gd name="connsiteY218" fmla="*/ 4103826 h 6858002"/>
                  <a:gd name="connsiteX219" fmla="*/ 4142220 w 4572002"/>
                  <a:gd name="connsiteY219" fmla="*/ 4043840 h 6858002"/>
                  <a:gd name="connsiteX220" fmla="*/ 4142221 w 4572002"/>
                  <a:gd name="connsiteY220" fmla="*/ 4043838 h 6858002"/>
                  <a:gd name="connsiteX221" fmla="*/ 4155523 w 4572002"/>
                  <a:gd name="connsiteY221" fmla="*/ 4002410 h 6858002"/>
                  <a:gd name="connsiteX222" fmla="*/ 4157913 w 4572002"/>
                  <a:gd name="connsiteY222" fmla="*/ 3962160 h 6858002"/>
                  <a:gd name="connsiteX223" fmla="*/ 4157913 w 4572002"/>
                  <a:gd name="connsiteY223" fmla="*/ 3962159 h 6858002"/>
                  <a:gd name="connsiteX224" fmla="*/ 4126028 w 4572002"/>
                  <a:gd name="connsiteY224" fmla="*/ 3885338 h 6858002"/>
                  <a:gd name="connsiteX225" fmla="*/ 4126028 w 4572002"/>
                  <a:gd name="connsiteY225" fmla="*/ 3885337 h 6858002"/>
                  <a:gd name="connsiteX226" fmla="*/ 4116645 w 4572002"/>
                  <a:gd name="connsiteY226" fmla="*/ 3852620 h 6858002"/>
                  <a:gd name="connsiteX227" fmla="*/ 4130980 w 4572002"/>
                  <a:gd name="connsiteY227" fmla="*/ 3822473 h 6858002"/>
                  <a:gd name="connsiteX228" fmla="*/ 4145911 w 4572002"/>
                  <a:gd name="connsiteY228" fmla="*/ 3789777 h 6858002"/>
                  <a:gd name="connsiteX229" fmla="*/ 4145911 w 4572002"/>
                  <a:gd name="connsiteY229" fmla="*/ 3789776 h 6858002"/>
                  <a:gd name="connsiteX230" fmla="*/ 4139554 w 4572002"/>
                  <a:gd name="connsiteY230" fmla="*/ 3754652 h 6858002"/>
                  <a:gd name="connsiteX231" fmla="*/ 4139172 w 4572002"/>
                  <a:gd name="connsiteY231" fmla="*/ 3734838 h 6858002"/>
                  <a:gd name="connsiteX232" fmla="*/ 4143220 w 4572002"/>
                  <a:gd name="connsiteY232" fmla="*/ 3680164 h 6858002"/>
                  <a:gd name="connsiteX233" fmla="*/ 4143220 w 4572002"/>
                  <a:gd name="connsiteY233" fmla="*/ 3680163 h 6858002"/>
                  <a:gd name="connsiteX234" fmla="*/ 4140382 w 4572002"/>
                  <a:gd name="connsiteY234" fmla="*/ 3668940 h 6858002"/>
                  <a:gd name="connsiteX235" fmla="*/ 4136708 w 4572002"/>
                  <a:gd name="connsiteY235" fmla="*/ 3654416 h 6858002"/>
                  <a:gd name="connsiteX236" fmla="*/ 4136708 w 4572002"/>
                  <a:gd name="connsiteY236" fmla="*/ 3654416 h 6858002"/>
                  <a:gd name="connsiteX237" fmla="*/ 4136708 w 4572002"/>
                  <a:gd name="connsiteY237" fmla="*/ 3654415 h 6858002"/>
                  <a:gd name="connsiteX238" fmla="*/ 4118979 w 4572002"/>
                  <a:gd name="connsiteY238" fmla="*/ 3630632 h 6858002"/>
                  <a:gd name="connsiteX239" fmla="*/ 4105453 w 4572002"/>
                  <a:gd name="connsiteY239" fmla="*/ 3606817 h 6858002"/>
                  <a:gd name="connsiteX240" fmla="*/ 4095707 w 4572002"/>
                  <a:gd name="connsiteY240" fmla="*/ 3587174 h 6858002"/>
                  <a:gd name="connsiteX241" fmla="*/ 4093355 w 4572002"/>
                  <a:gd name="connsiteY241" fmla="*/ 3574408 h 6858002"/>
                  <a:gd name="connsiteX242" fmla="*/ 4098434 w 4572002"/>
                  <a:gd name="connsiteY242" fmla="*/ 3562321 h 6858002"/>
                  <a:gd name="connsiteX243" fmla="*/ 4110977 w 4572002"/>
                  <a:gd name="connsiteY243" fmla="*/ 3544714 h 6858002"/>
                  <a:gd name="connsiteX244" fmla="*/ 4133076 w 4572002"/>
                  <a:gd name="connsiteY244" fmla="*/ 3489468 h 6858002"/>
                  <a:gd name="connsiteX245" fmla="*/ 4180703 w 4572002"/>
                  <a:gd name="connsiteY245" fmla="*/ 3172655 h 6858002"/>
                  <a:gd name="connsiteX246" fmla="*/ 4193158 w 4572002"/>
                  <a:gd name="connsiteY246" fmla="*/ 3077402 h 6858002"/>
                  <a:gd name="connsiteX247" fmla="*/ 4193158 w 4572002"/>
                  <a:gd name="connsiteY247" fmla="*/ 3077401 h 6858002"/>
                  <a:gd name="connsiteX248" fmla="*/ 4181465 w 4572002"/>
                  <a:gd name="connsiteY248" fmla="*/ 2982148 h 6858002"/>
                  <a:gd name="connsiteX249" fmla="*/ 4177881 w 4572002"/>
                  <a:gd name="connsiteY249" fmla="*/ 2947863 h 6858002"/>
                  <a:gd name="connsiteX250" fmla="*/ 4177882 w 4572002"/>
                  <a:gd name="connsiteY250" fmla="*/ 2947858 h 6858002"/>
                  <a:gd name="connsiteX251" fmla="*/ 4185787 w 4572002"/>
                  <a:gd name="connsiteY251" fmla="*/ 2903551 h 6858002"/>
                  <a:gd name="connsiteX252" fmla="*/ 4202421 w 4572002"/>
                  <a:gd name="connsiteY252" fmla="*/ 2848794 h 6858002"/>
                  <a:gd name="connsiteX253" fmla="*/ 4211111 w 4572002"/>
                  <a:gd name="connsiteY253" fmla="*/ 2836173 h 6858002"/>
                  <a:gd name="connsiteX254" fmla="*/ 3726625 w 4572002"/>
                  <a:gd name="connsiteY254" fmla="*/ 1508458 h 6858002"/>
                  <a:gd name="connsiteX255" fmla="*/ 3698531 w 4572002"/>
                  <a:gd name="connsiteY255" fmla="*/ 1596214 h 6858002"/>
                  <a:gd name="connsiteX256" fmla="*/ 3700436 w 4572002"/>
                  <a:gd name="connsiteY256" fmla="*/ 1624981 h 6858002"/>
                  <a:gd name="connsiteX257" fmla="*/ 3757017 w 4572002"/>
                  <a:gd name="connsiteY257" fmla="*/ 1697754 h 6858002"/>
                  <a:gd name="connsiteX258" fmla="*/ 3779686 w 4572002"/>
                  <a:gd name="connsiteY258" fmla="*/ 1733189 h 6858002"/>
                  <a:gd name="connsiteX259" fmla="*/ 3821407 w 4572002"/>
                  <a:gd name="connsiteY259" fmla="*/ 1833776 h 6858002"/>
                  <a:gd name="connsiteX260" fmla="*/ 3829028 w 4572002"/>
                  <a:gd name="connsiteY260" fmla="*/ 1842159 h 6858002"/>
                  <a:gd name="connsiteX261" fmla="*/ 3919519 w 4572002"/>
                  <a:gd name="connsiteY261" fmla="*/ 1916455 h 6858002"/>
                  <a:gd name="connsiteX262" fmla="*/ 3934949 w 4572002"/>
                  <a:gd name="connsiteY262" fmla="*/ 1933220 h 6858002"/>
                  <a:gd name="connsiteX263" fmla="*/ 3958954 w 4572002"/>
                  <a:gd name="connsiteY263" fmla="*/ 1953414 h 6858002"/>
                  <a:gd name="connsiteX264" fmla="*/ 4005437 w 4572002"/>
                  <a:gd name="connsiteY264" fmla="*/ 2016470 h 6858002"/>
                  <a:gd name="connsiteX265" fmla="*/ 4020296 w 4572002"/>
                  <a:gd name="connsiteY265" fmla="*/ 2094579 h 6858002"/>
                  <a:gd name="connsiteX266" fmla="*/ 4042967 w 4572002"/>
                  <a:gd name="connsiteY266" fmla="*/ 2188880 h 6858002"/>
                  <a:gd name="connsiteX267" fmla="*/ 4058207 w 4572002"/>
                  <a:gd name="connsiteY267" fmla="*/ 2228315 h 6858002"/>
                  <a:gd name="connsiteX268" fmla="*/ 4087164 w 4572002"/>
                  <a:gd name="connsiteY268" fmla="*/ 2334045 h 6858002"/>
                  <a:gd name="connsiteX269" fmla="*/ 4111549 w 4572002"/>
                  <a:gd name="connsiteY269" fmla="*/ 2409486 h 6858002"/>
                  <a:gd name="connsiteX270" fmla="*/ 4128650 w 4572002"/>
                  <a:gd name="connsiteY270" fmla="*/ 2435913 h 6858002"/>
                  <a:gd name="connsiteX271" fmla="*/ 4134481 w 4572002"/>
                  <a:gd name="connsiteY271" fmla="*/ 2463018 h 6858002"/>
                  <a:gd name="connsiteX272" fmla="*/ 4125839 w 4572002"/>
                  <a:gd name="connsiteY272" fmla="*/ 2518262 h 6858002"/>
                  <a:gd name="connsiteX273" fmla="*/ 4125838 w 4572002"/>
                  <a:gd name="connsiteY273" fmla="*/ 2518264 h 6858002"/>
                  <a:gd name="connsiteX274" fmla="*/ 4122194 w 4572002"/>
                  <a:gd name="connsiteY274" fmla="*/ 2545006 h 6858002"/>
                  <a:gd name="connsiteX275" fmla="*/ 4122194 w 4572002"/>
                  <a:gd name="connsiteY275" fmla="*/ 2545007 h 6858002"/>
                  <a:gd name="connsiteX276" fmla="*/ 4126408 w 4572002"/>
                  <a:gd name="connsiteY276" fmla="*/ 2571035 h 6858002"/>
                  <a:gd name="connsiteX277" fmla="*/ 4199563 w 4572002"/>
                  <a:gd name="connsiteY277" fmla="*/ 2668002 h 6858002"/>
                  <a:gd name="connsiteX278" fmla="*/ 4247953 w 4572002"/>
                  <a:gd name="connsiteY278" fmla="*/ 2745349 h 6858002"/>
                  <a:gd name="connsiteX279" fmla="*/ 4247954 w 4572002"/>
                  <a:gd name="connsiteY279" fmla="*/ 2745352 h 6858002"/>
                  <a:gd name="connsiteX280" fmla="*/ 4253873 w 4572002"/>
                  <a:gd name="connsiteY280" fmla="*/ 2778006 h 6858002"/>
                  <a:gd name="connsiteX281" fmla="*/ 4253453 w 4572002"/>
                  <a:gd name="connsiteY281" fmla="*/ 2785440 h 6858002"/>
                  <a:gd name="connsiteX282" fmla="*/ 4243374 w 4572002"/>
                  <a:gd name="connsiteY282" fmla="*/ 2811780 h 6858002"/>
                  <a:gd name="connsiteX283" fmla="*/ 4243371 w 4572002"/>
                  <a:gd name="connsiteY283" fmla="*/ 2811787 h 6858002"/>
                  <a:gd name="connsiteX284" fmla="*/ 4243372 w 4572002"/>
                  <a:gd name="connsiteY284" fmla="*/ 2811787 h 6858002"/>
                  <a:gd name="connsiteX285" fmla="*/ 4243374 w 4572002"/>
                  <a:gd name="connsiteY285" fmla="*/ 2811780 h 6858002"/>
                  <a:gd name="connsiteX286" fmla="*/ 4253025 w 4572002"/>
                  <a:gd name="connsiteY286" fmla="*/ 2793023 h 6858002"/>
                  <a:gd name="connsiteX287" fmla="*/ 4253453 w 4572002"/>
                  <a:gd name="connsiteY287" fmla="*/ 2785440 h 6858002"/>
                  <a:gd name="connsiteX288" fmla="*/ 4254654 w 4572002"/>
                  <a:gd name="connsiteY288" fmla="*/ 2782305 h 6858002"/>
                  <a:gd name="connsiteX289" fmla="*/ 4253873 w 4572002"/>
                  <a:gd name="connsiteY289" fmla="*/ 2778006 h 6858002"/>
                  <a:gd name="connsiteX290" fmla="*/ 4254284 w 4572002"/>
                  <a:gd name="connsiteY290" fmla="*/ 2770758 h 6858002"/>
                  <a:gd name="connsiteX291" fmla="*/ 4247954 w 4572002"/>
                  <a:gd name="connsiteY291" fmla="*/ 2745352 h 6858002"/>
                  <a:gd name="connsiteX292" fmla="*/ 4247953 w 4572002"/>
                  <a:gd name="connsiteY292" fmla="*/ 2745348 h 6858002"/>
                  <a:gd name="connsiteX293" fmla="*/ 4199563 w 4572002"/>
                  <a:gd name="connsiteY293" fmla="*/ 2668001 h 6858002"/>
                  <a:gd name="connsiteX294" fmla="*/ 4126408 w 4572002"/>
                  <a:gd name="connsiteY294" fmla="*/ 2571034 h 6858002"/>
                  <a:gd name="connsiteX295" fmla="*/ 4122194 w 4572002"/>
                  <a:gd name="connsiteY295" fmla="*/ 2545007 h 6858002"/>
                  <a:gd name="connsiteX296" fmla="*/ 4125838 w 4572002"/>
                  <a:gd name="connsiteY296" fmla="*/ 2518265 h 6858002"/>
                  <a:gd name="connsiteX297" fmla="*/ 4125839 w 4572002"/>
                  <a:gd name="connsiteY297" fmla="*/ 2518262 h 6858002"/>
                  <a:gd name="connsiteX298" fmla="*/ 4132419 w 4572002"/>
                  <a:gd name="connsiteY298" fmla="*/ 2490551 h 6858002"/>
                  <a:gd name="connsiteX299" fmla="*/ 4134481 w 4572002"/>
                  <a:gd name="connsiteY299" fmla="*/ 2463018 h 6858002"/>
                  <a:gd name="connsiteX300" fmla="*/ 4134481 w 4572002"/>
                  <a:gd name="connsiteY300" fmla="*/ 2463017 h 6858002"/>
                  <a:gd name="connsiteX301" fmla="*/ 4111549 w 4572002"/>
                  <a:gd name="connsiteY301" fmla="*/ 2409485 h 6858002"/>
                  <a:gd name="connsiteX302" fmla="*/ 4087164 w 4572002"/>
                  <a:gd name="connsiteY302" fmla="*/ 2334044 h 6858002"/>
                  <a:gd name="connsiteX303" fmla="*/ 4058207 w 4572002"/>
                  <a:gd name="connsiteY303" fmla="*/ 2228314 h 6858002"/>
                  <a:gd name="connsiteX304" fmla="*/ 4042967 w 4572002"/>
                  <a:gd name="connsiteY304" fmla="*/ 2188879 h 6858002"/>
                  <a:gd name="connsiteX305" fmla="*/ 4020296 w 4572002"/>
                  <a:gd name="connsiteY305" fmla="*/ 2094578 h 6858002"/>
                  <a:gd name="connsiteX306" fmla="*/ 4005437 w 4572002"/>
                  <a:gd name="connsiteY306" fmla="*/ 2016469 h 6858002"/>
                  <a:gd name="connsiteX307" fmla="*/ 3958954 w 4572002"/>
                  <a:gd name="connsiteY307" fmla="*/ 1953413 h 6858002"/>
                  <a:gd name="connsiteX308" fmla="*/ 3934949 w 4572002"/>
                  <a:gd name="connsiteY308" fmla="*/ 1933219 h 6858002"/>
                  <a:gd name="connsiteX309" fmla="*/ 3919519 w 4572002"/>
                  <a:gd name="connsiteY309" fmla="*/ 1916454 h 6858002"/>
                  <a:gd name="connsiteX310" fmla="*/ 3829028 w 4572002"/>
                  <a:gd name="connsiteY310" fmla="*/ 1842158 h 6858002"/>
                  <a:gd name="connsiteX311" fmla="*/ 3821407 w 4572002"/>
                  <a:gd name="connsiteY311" fmla="*/ 1833775 h 6858002"/>
                  <a:gd name="connsiteX312" fmla="*/ 3779686 w 4572002"/>
                  <a:gd name="connsiteY312" fmla="*/ 1733188 h 6858002"/>
                  <a:gd name="connsiteX313" fmla="*/ 3757018 w 4572002"/>
                  <a:gd name="connsiteY313" fmla="*/ 1697753 h 6858002"/>
                  <a:gd name="connsiteX314" fmla="*/ 3700436 w 4572002"/>
                  <a:gd name="connsiteY314" fmla="*/ 1624980 h 6858002"/>
                  <a:gd name="connsiteX315" fmla="*/ 3698532 w 4572002"/>
                  <a:gd name="connsiteY315" fmla="*/ 1596213 h 6858002"/>
                  <a:gd name="connsiteX316" fmla="*/ 3745230 w 4572002"/>
                  <a:gd name="connsiteY316" fmla="*/ 1459073 h 6858002"/>
                  <a:gd name="connsiteX317" fmla="*/ 3745229 w 4572002"/>
                  <a:gd name="connsiteY317" fmla="*/ 1459074 h 6858002"/>
                  <a:gd name="connsiteX318" fmla="*/ 3736012 w 4572002"/>
                  <a:gd name="connsiteY318" fmla="*/ 1481572 h 6858002"/>
                  <a:gd name="connsiteX319" fmla="*/ 3764423 w 4572002"/>
                  <a:gd name="connsiteY319" fmla="*/ 1268758 h 6858002"/>
                  <a:gd name="connsiteX320" fmla="*/ 3769590 w 4572002"/>
                  <a:gd name="connsiteY320" fmla="*/ 1286070 h 6858002"/>
                  <a:gd name="connsiteX321" fmla="*/ 3791927 w 4572002"/>
                  <a:gd name="connsiteY321" fmla="*/ 1350628 h 6858002"/>
                  <a:gd name="connsiteX322" fmla="*/ 3786333 w 4572002"/>
                  <a:gd name="connsiteY322" fmla="*/ 1413840 h 6858002"/>
                  <a:gd name="connsiteX323" fmla="*/ 3791928 w 4572002"/>
                  <a:gd name="connsiteY323" fmla="*/ 1350627 h 6858002"/>
                  <a:gd name="connsiteX324" fmla="*/ 3769590 w 4572002"/>
                  <a:gd name="connsiteY324" fmla="*/ 1286069 h 6858002"/>
                  <a:gd name="connsiteX325" fmla="*/ 3706152 w 4572002"/>
                  <a:gd name="connsiteY325" fmla="*/ 773035 h 6858002"/>
                  <a:gd name="connsiteX326" fmla="*/ 3706152 w 4572002"/>
                  <a:gd name="connsiteY326" fmla="*/ 773036 h 6858002"/>
                  <a:gd name="connsiteX327" fmla="*/ 3714152 w 4572002"/>
                  <a:gd name="connsiteY327" fmla="*/ 854380 h 6858002"/>
                  <a:gd name="connsiteX328" fmla="*/ 3745205 w 4572002"/>
                  <a:gd name="connsiteY328" fmla="*/ 915344 h 6858002"/>
                  <a:gd name="connsiteX329" fmla="*/ 3755683 w 4572002"/>
                  <a:gd name="connsiteY329" fmla="*/ 927156 h 6858002"/>
                  <a:gd name="connsiteX330" fmla="*/ 3752063 w 4572002"/>
                  <a:gd name="connsiteY330" fmla="*/ 1097088 h 6858002"/>
                  <a:gd name="connsiteX331" fmla="*/ 3747681 w 4572002"/>
                  <a:gd name="connsiteY331" fmla="*/ 1123186 h 6858002"/>
                  <a:gd name="connsiteX332" fmla="*/ 3772400 w 4572002"/>
                  <a:gd name="connsiteY332" fmla="*/ 1184029 h 6858002"/>
                  <a:gd name="connsiteX333" fmla="*/ 3747682 w 4572002"/>
                  <a:gd name="connsiteY333" fmla="*/ 1123185 h 6858002"/>
                  <a:gd name="connsiteX334" fmla="*/ 3752064 w 4572002"/>
                  <a:gd name="connsiteY334" fmla="*/ 1097087 h 6858002"/>
                  <a:gd name="connsiteX335" fmla="*/ 3755684 w 4572002"/>
                  <a:gd name="connsiteY335" fmla="*/ 927155 h 6858002"/>
                  <a:gd name="connsiteX336" fmla="*/ 3745206 w 4572002"/>
                  <a:gd name="connsiteY336" fmla="*/ 915343 h 6858002"/>
                  <a:gd name="connsiteX337" fmla="*/ 3714152 w 4572002"/>
                  <a:gd name="connsiteY337" fmla="*/ 854379 h 6858002"/>
                  <a:gd name="connsiteX338" fmla="*/ 3761553 w 4572002"/>
                  <a:gd name="connsiteY338" fmla="*/ 517851 h 6858002"/>
                  <a:gd name="connsiteX339" fmla="*/ 3752635 w 4572002"/>
                  <a:gd name="connsiteY339" fmla="*/ 556048 h 6858002"/>
                  <a:gd name="connsiteX340" fmla="*/ 3746157 w 4572002"/>
                  <a:gd name="connsiteY340" fmla="*/ 580051 h 6858002"/>
                  <a:gd name="connsiteX341" fmla="*/ 3742776 w 4572002"/>
                  <a:gd name="connsiteY341" fmla="*/ 642538 h 6858002"/>
                  <a:gd name="connsiteX342" fmla="*/ 3730253 w 4572002"/>
                  <a:gd name="connsiteY342" fmla="*/ 694928 h 6858002"/>
                  <a:gd name="connsiteX343" fmla="*/ 3742777 w 4572002"/>
                  <a:gd name="connsiteY343" fmla="*/ 642537 h 6858002"/>
                  <a:gd name="connsiteX344" fmla="*/ 3746158 w 4572002"/>
                  <a:gd name="connsiteY344" fmla="*/ 580050 h 6858002"/>
                  <a:gd name="connsiteX345" fmla="*/ 3752636 w 4572002"/>
                  <a:gd name="connsiteY345" fmla="*/ 556047 h 6858002"/>
                  <a:gd name="connsiteX346" fmla="*/ 3774848 w 4572002"/>
                  <a:gd name="connsiteY346" fmla="*/ 298169 h 6858002"/>
                  <a:gd name="connsiteX347" fmla="*/ 3760065 w 4572002"/>
                  <a:gd name="connsiteY347" fmla="*/ 313534 h 6858002"/>
                  <a:gd name="connsiteX348" fmla="*/ 3759493 w 4572002"/>
                  <a:gd name="connsiteY348" fmla="*/ 338871 h 6858002"/>
                  <a:gd name="connsiteX349" fmla="*/ 3759500 w 4572002"/>
                  <a:gd name="connsiteY349" fmla="*/ 338900 h 6858002"/>
                  <a:gd name="connsiteX350" fmla="*/ 3769400 w 4572002"/>
                  <a:gd name="connsiteY350" fmla="*/ 395640 h 6858002"/>
                  <a:gd name="connsiteX351" fmla="*/ 3765590 w 4572002"/>
                  <a:gd name="connsiteY351" fmla="*/ 367328 h 6858002"/>
                  <a:gd name="connsiteX352" fmla="*/ 3759500 w 4572002"/>
                  <a:gd name="connsiteY352" fmla="*/ 338900 h 6858002"/>
                  <a:gd name="connsiteX353" fmla="*/ 3759494 w 4572002"/>
                  <a:gd name="connsiteY353" fmla="*/ 338870 h 6858002"/>
                  <a:gd name="connsiteX354" fmla="*/ 3760066 w 4572002"/>
                  <a:gd name="connsiteY354" fmla="*/ 313533 h 6858002"/>
                  <a:gd name="connsiteX355" fmla="*/ 3782393 w 4572002"/>
                  <a:gd name="connsiteY355" fmla="*/ 281568 h 6858002"/>
                  <a:gd name="connsiteX356" fmla="*/ 3777498 w 4572002"/>
                  <a:gd name="connsiteY356" fmla="*/ 295415 h 6858002"/>
                  <a:gd name="connsiteX357" fmla="*/ 3777499 w 4572002"/>
                  <a:gd name="connsiteY357" fmla="*/ 295415 h 6858002"/>
                  <a:gd name="connsiteX358" fmla="*/ 3769073 w 4572002"/>
                  <a:gd name="connsiteY358" fmla="*/ 24486 h 6858002"/>
                  <a:gd name="connsiteX359" fmla="*/ 3766810 w 4572002"/>
                  <a:gd name="connsiteY359" fmla="*/ 74129 h 6858002"/>
                  <a:gd name="connsiteX360" fmla="*/ 3772734 w 4572002"/>
                  <a:gd name="connsiteY360" fmla="*/ 125861 h 6858002"/>
                  <a:gd name="connsiteX361" fmla="*/ 3777129 w 4572002"/>
                  <a:gd name="connsiteY361" fmla="*/ 153387 h 6858002"/>
                  <a:gd name="connsiteX362" fmla="*/ 3785402 w 4572002"/>
                  <a:gd name="connsiteY362" fmla="*/ 228944 h 6858002"/>
                  <a:gd name="connsiteX363" fmla="*/ 3780943 w 4572002"/>
                  <a:gd name="connsiteY363" fmla="*/ 177271 h 6858002"/>
                  <a:gd name="connsiteX364" fmla="*/ 3777129 w 4572002"/>
                  <a:gd name="connsiteY364" fmla="*/ 153387 h 6858002"/>
                  <a:gd name="connsiteX365" fmla="*/ 3776930 w 4572002"/>
                  <a:gd name="connsiteY365" fmla="*/ 151569 h 6858002"/>
                  <a:gd name="connsiteX366" fmla="*/ 3766811 w 4572002"/>
                  <a:gd name="connsiteY366" fmla="*/ 74129 h 6858002"/>
                  <a:gd name="connsiteX367" fmla="*/ 3766492 w 4572002"/>
                  <a:gd name="connsiteY367" fmla="*/ 0 h 6858002"/>
                  <a:gd name="connsiteX368" fmla="*/ 4230600 w 4572002"/>
                  <a:gd name="connsiteY368" fmla="*/ 0 h 6858002"/>
                  <a:gd name="connsiteX369" fmla="*/ 4229473 w 4572002"/>
                  <a:gd name="connsiteY369" fmla="*/ 2817 h 6858002"/>
                  <a:gd name="connsiteX370" fmla="*/ 4215375 w 4572002"/>
                  <a:gd name="connsiteY370" fmla="*/ 63587 h 6858002"/>
                  <a:gd name="connsiteX371" fmla="*/ 4201468 w 4572002"/>
                  <a:gd name="connsiteY371" fmla="*/ 176939 h 6858002"/>
                  <a:gd name="connsiteX372" fmla="*/ 4193466 w 4572002"/>
                  <a:gd name="connsiteY372" fmla="*/ 200182 h 6858002"/>
                  <a:gd name="connsiteX373" fmla="*/ 4155554 w 4572002"/>
                  <a:gd name="connsiteY373" fmla="*/ 340774 h 6858002"/>
                  <a:gd name="connsiteX374" fmla="*/ 4156319 w 4572002"/>
                  <a:gd name="connsiteY374" fmla="*/ 453364 h 6858002"/>
                  <a:gd name="connsiteX375" fmla="*/ 4158033 w 4572002"/>
                  <a:gd name="connsiteY375" fmla="*/ 462126 h 6858002"/>
                  <a:gd name="connsiteX376" fmla="*/ 4170605 w 4572002"/>
                  <a:gd name="connsiteY376" fmla="*/ 505182 h 6858002"/>
                  <a:gd name="connsiteX377" fmla="*/ 4167177 w 4572002"/>
                  <a:gd name="connsiteY377" fmla="*/ 571860 h 6858002"/>
                  <a:gd name="connsiteX378" fmla="*/ 4149840 w 4572002"/>
                  <a:gd name="connsiteY378" fmla="*/ 617772 h 6858002"/>
                  <a:gd name="connsiteX379" fmla="*/ 4149078 w 4572002"/>
                  <a:gd name="connsiteY379" fmla="*/ 674923 h 6858002"/>
                  <a:gd name="connsiteX380" fmla="*/ 4159937 w 4572002"/>
                  <a:gd name="connsiteY380" fmla="*/ 740268 h 6858002"/>
                  <a:gd name="connsiteX381" fmla="*/ 4162223 w 4572002"/>
                  <a:gd name="connsiteY381" fmla="*/ 769605 h 6858002"/>
                  <a:gd name="connsiteX382" fmla="*/ 4184703 w 4572002"/>
                  <a:gd name="connsiteY382" fmla="*/ 850189 h 6858002"/>
                  <a:gd name="connsiteX383" fmla="*/ 4179179 w 4572002"/>
                  <a:gd name="connsiteY383" fmla="*/ 898198 h 6858002"/>
                  <a:gd name="connsiteX384" fmla="*/ 4164319 w 4572002"/>
                  <a:gd name="connsiteY384" fmla="*/ 945444 h 6858002"/>
                  <a:gd name="connsiteX385" fmla="*/ 4150030 w 4572002"/>
                  <a:gd name="connsiteY385" fmla="*/ 975733 h 6858002"/>
                  <a:gd name="connsiteX386" fmla="*/ 4139934 w 4572002"/>
                  <a:gd name="connsiteY386" fmla="*/ 1036887 h 6858002"/>
                  <a:gd name="connsiteX387" fmla="*/ 4141458 w 4572002"/>
                  <a:gd name="connsiteY387" fmla="*/ 1048125 h 6858002"/>
                  <a:gd name="connsiteX388" fmla="*/ 4154032 w 4572002"/>
                  <a:gd name="connsiteY388" fmla="*/ 1230633 h 6858002"/>
                  <a:gd name="connsiteX389" fmla="*/ 4174225 w 4572002"/>
                  <a:gd name="connsiteY389" fmla="*/ 1303024 h 6858002"/>
                  <a:gd name="connsiteX390" fmla="*/ 4176701 w 4572002"/>
                  <a:gd name="connsiteY390" fmla="*/ 1318456 h 6858002"/>
                  <a:gd name="connsiteX391" fmla="*/ 4199372 w 4572002"/>
                  <a:gd name="connsiteY391" fmla="*/ 1472575 h 6858002"/>
                  <a:gd name="connsiteX392" fmla="*/ 4200325 w 4572002"/>
                  <a:gd name="connsiteY392" fmla="*/ 1489720 h 6858002"/>
                  <a:gd name="connsiteX393" fmla="*/ 4196324 w 4572002"/>
                  <a:gd name="connsiteY393" fmla="*/ 1537537 h 6858002"/>
                  <a:gd name="connsiteX394" fmla="*/ 4237474 w 4572002"/>
                  <a:gd name="connsiteY394" fmla="*/ 1650317 h 6858002"/>
                  <a:gd name="connsiteX395" fmla="*/ 4251572 w 4572002"/>
                  <a:gd name="connsiteY395" fmla="*/ 1763287 h 6858002"/>
                  <a:gd name="connsiteX396" fmla="*/ 4251380 w 4572002"/>
                  <a:gd name="connsiteY396" fmla="*/ 1825393 h 6858002"/>
                  <a:gd name="connsiteX397" fmla="*/ 4261478 w 4572002"/>
                  <a:gd name="connsiteY397" fmla="*/ 1869780 h 6858002"/>
                  <a:gd name="connsiteX398" fmla="*/ 4292149 w 4572002"/>
                  <a:gd name="connsiteY398" fmla="*/ 1978940 h 6858002"/>
                  <a:gd name="connsiteX399" fmla="*/ 4296911 w 4572002"/>
                  <a:gd name="connsiteY399" fmla="*/ 2030378 h 6858002"/>
                  <a:gd name="connsiteX400" fmla="*/ 4307201 w 4572002"/>
                  <a:gd name="connsiteY400" fmla="*/ 2085054 h 6858002"/>
                  <a:gd name="connsiteX401" fmla="*/ 4353302 w 4572002"/>
                  <a:gd name="connsiteY401" fmla="*/ 2220312 h 6858002"/>
                  <a:gd name="connsiteX402" fmla="*/ 4350636 w 4572002"/>
                  <a:gd name="connsiteY402" fmla="*/ 2330806 h 6858002"/>
                  <a:gd name="connsiteX403" fmla="*/ 4351206 w 4572002"/>
                  <a:gd name="connsiteY403" fmla="*/ 2401292 h 6858002"/>
                  <a:gd name="connsiteX404" fmla="*/ 4366446 w 4572002"/>
                  <a:gd name="connsiteY404" fmla="*/ 2485307 h 6858002"/>
                  <a:gd name="connsiteX405" fmla="*/ 4388736 w 4572002"/>
                  <a:gd name="connsiteY405" fmla="*/ 2554079 h 6858002"/>
                  <a:gd name="connsiteX406" fmla="*/ 4406453 w 4572002"/>
                  <a:gd name="connsiteY406" fmla="*/ 2649143 h 6858002"/>
                  <a:gd name="connsiteX407" fmla="*/ 4440554 w 4572002"/>
                  <a:gd name="connsiteY407" fmla="*/ 2743826 h 6858002"/>
                  <a:gd name="connsiteX408" fmla="*/ 4466653 w 4572002"/>
                  <a:gd name="connsiteY408" fmla="*/ 2809930 h 6858002"/>
                  <a:gd name="connsiteX409" fmla="*/ 4489705 w 4572002"/>
                  <a:gd name="connsiteY409" fmla="*/ 2901943 h 6858002"/>
                  <a:gd name="connsiteX410" fmla="*/ 4505897 w 4572002"/>
                  <a:gd name="connsiteY410" fmla="*/ 3042728 h 6858002"/>
                  <a:gd name="connsiteX411" fmla="*/ 4507613 w 4572002"/>
                  <a:gd name="connsiteY411" fmla="*/ 3107500 h 6858002"/>
                  <a:gd name="connsiteX412" fmla="*/ 4545521 w 4572002"/>
                  <a:gd name="connsiteY412" fmla="*/ 3209993 h 6858002"/>
                  <a:gd name="connsiteX413" fmla="*/ 4563811 w 4572002"/>
                  <a:gd name="connsiteY413" fmla="*/ 3253809 h 6858002"/>
                  <a:gd name="connsiteX414" fmla="*/ 4548570 w 4572002"/>
                  <a:gd name="connsiteY414" fmla="*/ 3293244 h 6858002"/>
                  <a:gd name="connsiteX415" fmla="*/ 4531043 w 4572002"/>
                  <a:gd name="connsiteY415" fmla="*/ 3318771 h 6858002"/>
                  <a:gd name="connsiteX416" fmla="*/ 4545904 w 4572002"/>
                  <a:gd name="connsiteY416" fmla="*/ 3399546 h 6858002"/>
                  <a:gd name="connsiteX417" fmla="*/ 4561524 w 4572002"/>
                  <a:gd name="connsiteY417" fmla="*/ 3485275 h 6858002"/>
                  <a:gd name="connsiteX418" fmla="*/ 4572002 w 4572002"/>
                  <a:gd name="connsiteY418" fmla="*/ 3546617 h 6858002"/>
                  <a:gd name="connsiteX419" fmla="*/ 4563620 w 4572002"/>
                  <a:gd name="connsiteY419" fmla="*/ 3623201 h 6858002"/>
                  <a:gd name="connsiteX420" fmla="*/ 4560192 w 4572002"/>
                  <a:gd name="connsiteY420" fmla="*/ 3683591 h 6858002"/>
                  <a:gd name="connsiteX421" fmla="*/ 4550476 w 4572002"/>
                  <a:gd name="connsiteY421" fmla="*/ 3732361 h 6858002"/>
                  <a:gd name="connsiteX422" fmla="*/ 4544759 w 4572002"/>
                  <a:gd name="connsiteY422" fmla="*/ 3749506 h 6858002"/>
                  <a:gd name="connsiteX423" fmla="*/ 4500182 w 4572002"/>
                  <a:gd name="connsiteY423" fmla="*/ 3885338 h 6858002"/>
                  <a:gd name="connsiteX424" fmla="*/ 4464557 w 4572002"/>
                  <a:gd name="connsiteY424" fmla="*/ 4030503 h 6858002"/>
                  <a:gd name="connsiteX425" fmla="*/ 4487039 w 4572002"/>
                  <a:gd name="connsiteY425" fmla="*/ 4124614 h 6858002"/>
                  <a:gd name="connsiteX426" fmla="*/ 4486656 w 4572002"/>
                  <a:gd name="connsiteY426" fmla="*/ 4159667 h 6858002"/>
                  <a:gd name="connsiteX427" fmla="*/ 4491801 w 4572002"/>
                  <a:gd name="connsiteY427" fmla="*/ 4320837 h 6858002"/>
                  <a:gd name="connsiteX428" fmla="*/ 4497325 w 4572002"/>
                  <a:gd name="connsiteY428" fmla="*/ 4349222 h 6858002"/>
                  <a:gd name="connsiteX429" fmla="*/ 4474653 w 4572002"/>
                  <a:gd name="connsiteY429" fmla="*/ 4502579 h 6858002"/>
                  <a:gd name="connsiteX430" fmla="*/ 4470844 w 4572002"/>
                  <a:gd name="connsiteY430" fmla="*/ 4558207 h 6858002"/>
                  <a:gd name="connsiteX431" fmla="*/ 4464557 w 4572002"/>
                  <a:gd name="connsiteY431" fmla="*/ 4609452 h 6858002"/>
                  <a:gd name="connsiteX432" fmla="*/ 4463033 w 4572002"/>
                  <a:gd name="connsiteY432" fmla="*/ 4681083 h 6858002"/>
                  <a:gd name="connsiteX433" fmla="*/ 4465891 w 4572002"/>
                  <a:gd name="connsiteY433" fmla="*/ 4755381 h 6858002"/>
                  <a:gd name="connsiteX434" fmla="*/ 4465319 w 4572002"/>
                  <a:gd name="connsiteY434" fmla="*/ 4838250 h 6858002"/>
                  <a:gd name="connsiteX435" fmla="*/ 4460367 w 4572002"/>
                  <a:gd name="connsiteY435" fmla="*/ 4871019 h 6858002"/>
                  <a:gd name="connsiteX436" fmla="*/ 4463795 w 4572002"/>
                  <a:gd name="connsiteY436" fmla="*/ 4959602 h 6858002"/>
                  <a:gd name="connsiteX437" fmla="*/ 4458082 w 4572002"/>
                  <a:gd name="connsiteY437" fmla="*/ 5006086 h 6858002"/>
                  <a:gd name="connsiteX438" fmla="*/ 4456937 w 4572002"/>
                  <a:gd name="connsiteY438" fmla="*/ 5082670 h 6858002"/>
                  <a:gd name="connsiteX439" fmla="*/ 4455603 w 4572002"/>
                  <a:gd name="connsiteY439" fmla="*/ 5107627 h 6858002"/>
                  <a:gd name="connsiteX440" fmla="*/ 4454840 w 4572002"/>
                  <a:gd name="connsiteY440" fmla="*/ 5129916 h 6858002"/>
                  <a:gd name="connsiteX441" fmla="*/ 4470464 w 4572002"/>
                  <a:gd name="connsiteY441" fmla="*/ 5206308 h 6858002"/>
                  <a:gd name="connsiteX442" fmla="*/ 4471415 w 4572002"/>
                  <a:gd name="connsiteY442" fmla="*/ 5274129 h 6858002"/>
                  <a:gd name="connsiteX443" fmla="*/ 4483990 w 4572002"/>
                  <a:gd name="connsiteY443" fmla="*/ 5393005 h 6858002"/>
                  <a:gd name="connsiteX444" fmla="*/ 4479607 w 4572002"/>
                  <a:gd name="connsiteY444" fmla="*/ 5419295 h 6858002"/>
                  <a:gd name="connsiteX445" fmla="*/ 4477894 w 4572002"/>
                  <a:gd name="connsiteY445" fmla="*/ 5501594 h 6858002"/>
                  <a:gd name="connsiteX446" fmla="*/ 4476560 w 4572002"/>
                  <a:gd name="connsiteY446" fmla="*/ 5548460 h 6858002"/>
                  <a:gd name="connsiteX447" fmla="*/ 4485703 w 4572002"/>
                  <a:gd name="connsiteY447" fmla="*/ 5606372 h 6858002"/>
                  <a:gd name="connsiteX448" fmla="*/ 4505134 w 4572002"/>
                  <a:gd name="connsiteY448" fmla="*/ 5706959 h 6858002"/>
                  <a:gd name="connsiteX449" fmla="*/ 4508183 w 4572002"/>
                  <a:gd name="connsiteY449" fmla="*/ 5733440 h 6858002"/>
                  <a:gd name="connsiteX450" fmla="*/ 4517519 w 4572002"/>
                  <a:gd name="connsiteY450" fmla="*/ 5781830 h 6858002"/>
                  <a:gd name="connsiteX451" fmla="*/ 4519234 w 4572002"/>
                  <a:gd name="connsiteY451" fmla="*/ 5790592 h 6858002"/>
                  <a:gd name="connsiteX452" fmla="*/ 4542855 w 4572002"/>
                  <a:gd name="connsiteY452" fmla="*/ 5864318 h 6858002"/>
                  <a:gd name="connsiteX453" fmla="*/ 4544759 w 4572002"/>
                  <a:gd name="connsiteY453" fmla="*/ 5902610 h 6858002"/>
                  <a:gd name="connsiteX454" fmla="*/ 4544951 w 4572002"/>
                  <a:gd name="connsiteY454" fmla="*/ 6012723 h 6858002"/>
                  <a:gd name="connsiteX455" fmla="*/ 4541332 w 4572002"/>
                  <a:gd name="connsiteY455" fmla="*/ 6059397 h 6858002"/>
                  <a:gd name="connsiteX456" fmla="*/ 4527426 w 4572002"/>
                  <a:gd name="connsiteY456" fmla="*/ 6171605 h 6858002"/>
                  <a:gd name="connsiteX457" fmla="*/ 4520568 w 4572002"/>
                  <a:gd name="connsiteY457" fmla="*/ 6242093 h 6858002"/>
                  <a:gd name="connsiteX458" fmla="*/ 4509706 w 4572002"/>
                  <a:gd name="connsiteY458" fmla="*/ 6323058 h 6858002"/>
                  <a:gd name="connsiteX459" fmla="*/ 4502848 w 4572002"/>
                  <a:gd name="connsiteY459" fmla="*/ 6415833 h 6858002"/>
                  <a:gd name="connsiteX460" fmla="*/ 4482084 w 4572002"/>
                  <a:gd name="connsiteY460" fmla="*/ 6584812 h 6858002"/>
                  <a:gd name="connsiteX461" fmla="*/ 4460557 w 4572002"/>
                  <a:gd name="connsiteY461" fmla="*/ 6748458 h 6858002"/>
                  <a:gd name="connsiteX462" fmla="*/ 4441507 w 4572002"/>
                  <a:gd name="connsiteY462" fmla="*/ 6815516 h 6858002"/>
                  <a:gd name="connsiteX463" fmla="*/ 4431806 w 4572002"/>
                  <a:gd name="connsiteY463" fmla="*/ 6858001 h 6858002"/>
                  <a:gd name="connsiteX464" fmla="*/ 4259554 w 4572002"/>
                  <a:gd name="connsiteY464" fmla="*/ 6858001 h 6858002"/>
                  <a:gd name="connsiteX465" fmla="*/ 4259554 w 4572002"/>
                  <a:gd name="connsiteY465" fmla="*/ 6858002 h 6858002"/>
                  <a:gd name="connsiteX466" fmla="*/ 0 w 4572002"/>
                  <a:gd name="connsiteY466" fmla="*/ 6858002 h 6858002"/>
                  <a:gd name="connsiteX467" fmla="*/ 0 w 4572002"/>
                  <a:gd name="connsiteY467" fmla="*/ 2 h 6858002"/>
                  <a:gd name="connsiteX468" fmla="*/ 3766492 w 4572002"/>
                  <a:gd name="connsiteY468" fmla="*/ 1 h 6858002"/>
                  <a:gd name="connsiteX469" fmla="*/ 3769210 w 4572002"/>
                  <a:gd name="connsiteY469" fmla="*/ 21486 h 685800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  <a:cxn ang="0">
                    <a:pos x="connsiteX145" y="connsiteY145"/>
                  </a:cxn>
                  <a:cxn ang="0">
                    <a:pos x="connsiteX146" y="connsiteY146"/>
                  </a:cxn>
                  <a:cxn ang="0">
                    <a:pos x="connsiteX147" y="connsiteY147"/>
                  </a:cxn>
                  <a:cxn ang="0">
                    <a:pos x="connsiteX148" y="connsiteY148"/>
                  </a:cxn>
                  <a:cxn ang="0">
                    <a:pos x="connsiteX149" y="connsiteY149"/>
                  </a:cxn>
                  <a:cxn ang="0">
                    <a:pos x="connsiteX150" y="connsiteY150"/>
                  </a:cxn>
                  <a:cxn ang="0">
                    <a:pos x="connsiteX151" y="connsiteY151"/>
                  </a:cxn>
                  <a:cxn ang="0">
                    <a:pos x="connsiteX152" y="connsiteY152"/>
                  </a:cxn>
                  <a:cxn ang="0">
                    <a:pos x="connsiteX153" y="connsiteY153"/>
                  </a:cxn>
                  <a:cxn ang="0">
                    <a:pos x="connsiteX154" y="connsiteY154"/>
                  </a:cxn>
                  <a:cxn ang="0">
                    <a:pos x="connsiteX155" y="connsiteY155"/>
                  </a:cxn>
                  <a:cxn ang="0">
                    <a:pos x="connsiteX156" y="connsiteY156"/>
                  </a:cxn>
                  <a:cxn ang="0">
                    <a:pos x="connsiteX157" y="connsiteY157"/>
                  </a:cxn>
                  <a:cxn ang="0">
                    <a:pos x="connsiteX158" y="connsiteY158"/>
                  </a:cxn>
                  <a:cxn ang="0">
                    <a:pos x="connsiteX159" y="connsiteY159"/>
                  </a:cxn>
                  <a:cxn ang="0">
                    <a:pos x="connsiteX160" y="connsiteY160"/>
                  </a:cxn>
                  <a:cxn ang="0">
                    <a:pos x="connsiteX161" y="connsiteY161"/>
                  </a:cxn>
                  <a:cxn ang="0">
                    <a:pos x="connsiteX162" y="connsiteY162"/>
                  </a:cxn>
                  <a:cxn ang="0">
                    <a:pos x="connsiteX163" y="connsiteY163"/>
                  </a:cxn>
                  <a:cxn ang="0">
                    <a:pos x="connsiteX164" y="connsiteY164"/>
                  </a:cxn>
                  <a:cxn ang="0">
                    <a:pos x="connsiteX165" y="connsiteY165"/>
                  </a:cxn>
                  <a:cxn ang="0">
                    <a:pos x="connsiteX166" y="connsiteY166"/>
                  </a:cxn>
                  <a:cxn ang="0">
                    <a:pos x="connsiteX167" y="connsiteY167"/>
                  </a:cxn>
                  <a:cxn ang="0">
                    <a:pos x="connsiteX168" y="connsiteY168"/>
                  </a:cxn>
                  <a:cxn ang="0">
                    <a:pos x="connsiteX169" y="connsiteY169"/>
                  </a:cxn>
                  <a:cxn ang="0">
                    <a:pos x="connsiteX170" y="connsiteY170"/>
                  </a:cxn>
                  <a:cxn ang="0">
                    <a:pos x="connsiteX171" y="connsiteY171"/>
                  </a:cxn>
                  <a:cxn ang="0">
                    <a:pos x="connsiteX172" y="connsiteY172"/>
                  </a:cxn>
                  <a:cxn ang="0">
                    <a:pos x="connsiteX173" y="connsiteY173"/>
                  </a:cxn>
                  <a:cxn ang="0">
                    <a:pos x="connsiteX174" y="connsiteY174"/>
                  </a:cxn>
                  <a:cxn ang="0">
                    <a:pos x="connsiteX175" y="connsiteY175"/>
                  </a:cxn>
                  <a:cxn ang="0">
                    <a:pos x="connsiteX176" y="connsiteY176"/>
                  </a:cxn>
                  <a:cxn ang="0">
                    <a:pos x="connsiteX177" y="connsiteY177"/>
                  </a:cxn>
                  <a:cxn ang="0">
                    <a:pos x="connsiteX178" y="connsiteY178"/>
                  </a:cxn>
                  <a:cxn ang="0">
                    <a:pos x="connsiteX179" y="connsiteY179"/>
                  </a:cxn>
                  <a:cxn ang="0">
                    <a:pos x="connsiteX180" y="connsiteY180"/>
                  </a:cxn>
                  <a:cxn ang="0">
                    <a:pos x="connsiteX181" y="connsiteY181"/>
                  </a:cxn>
                  <a:cxn ang="0">
                    <a:pos x="connsiteX182" y="connsiteY182"/>
                  </a:cxn>
                  <a:cxn ang="0">
                    <a:pos x="connsiteX183" y="connsiteY183"/>
                  </a:cxn>
                  <a:cxn ang="0">
                    <a:pos x="connsiteX184" y="connsiteY184"/>
                  </a:cxn>
                  <a:cxn ang="0">
                    <a:pos x="connsiteX185" y="connsiteY185"/>
                  </a:cxn>
                  <a:cxn ang="0">
                    <a:pos x="connsiteX186" y="connsiteY186"/>
                  </a:cxn>
                  <a:cxn ang="0">
                    <a:pos x="connsiteX187" y="connsiteY187"/>
                  </a:cxn>
                  <a:cxn ang="0">
                    <a:pos x="connsiteX188" y="connsiteY188"/>
                  </a:cxn>
                  <a:cxn ang="0">
                    <a:pos x="connsiteX189" y="connsiteY189"/>
                  </a:cxn>
                  <a:cxn ang="0">
                    <a:pos x="connsiteX190" y="connsiteY190"/>
                  </a:cxn>
                  <a:cxn ang="0">
                    <a:pos x="connsiteX191" y="connsiteY191"/>
                  </a:cxn>
                  <a:cxn ang="0">
                    <a:pos x="connsiteX192" y="connsiteY192"/>
                  </a:cxn>
                  <a:cxn ang="0">
                    <a:pos x="connsiteX193" y="connsiteY193"/>
                  </a:cxn>
                  <a:cxn ang="0">
                    <a:pos x="connsiteX194" y="connsiteY194"/>
                  </a:cxn>
                  <a:cxn ang="0">
                    <a:pos x="connsiteX195" y="connsiteY195"/>
                  </a:cxn>
                  <a:cxn ang="0">
                    <a:pos x="connsiteX196" y="connsiteY196"/>
                  </a:cxn>
                  <a:cxn ang="0">
                    <a:pos x="connsiteX197" y="connsiteY197"/>
                  </a:cxn>
                  <a:cxn ang="0">
                    <a:pos x="connsiteX198" y="connsiteY198"/>
                  </a:cxn>
                  <a:cxn ang="0">
                    <a:pos x="connsiteX199" y="connsiteY199"/>
                  </a:cxn>
                  <a:cxn ang="0">
                    <a:pos x="connsiteX200" y="connsiteY200"/>
                  </a:cxn>
                  <a:cxn ang="0">
                    <a:pos x="connsiteX201" y="connsiteY201"/>
                  </a:cxn>
                  <a:cxn ang="0">
                    <a:pos x="connsiteX202" y="connsiteY202"/>
                  </a:cxn>
                  <a:cxn ang="0">
                    <a:pos x="connsiteX203" y="connsiteY203"/>
                  </a:cxn>
                  <a:cxn ang="0">
                    <a:pos x="connsiteX204" y="connsiteY204"/>
                  </a:cxn>
                  <a:cxn ang="0">
                    <a:pos x="connsiteX205" y="connsiteY205"/>
                  </a:cxn>
                  <a:cxn ang="0">
                    <a:pos x="connsiteX206" y="connsiteY206"/>
                  </a:cxn>
                  <a:cxn ang="0">
                    <a:pos x="connsiteX207" y="connsiteY207"/>
                  </a:cxn>
                  <a:cxn ang="0">
                    <a:pos x="connsiteX208" y="connsiteY208"/>
                  </a:cxn>
                  <a:cxn ang="0">
                    <a:pos x="connsiteX209" y="connsiteY209"/>
                  </a:cxn>
                  <a:cxn ang="0">
                    <a:pos x="connsiteX210" y="connsiteY210"/>
                  </a:cxn>
                  <a:cxn ang="0">
                    <a:pos x="connsiteX211" y="connsiteY211"/>
                  </a:cxn>
                  <a:cxn ang="0">
                    <a:pos x="connsiteX212" y="connsiteY212"/>
                  </a:cxn>
                  <a:cxn ang="0">
                    <a:pos x="connsiteX213" y="connsiteY213"/>
                  </a:cxn>
                  <a:cxn ang="0">
                    <a:pos x="connsiteX214" y="connsiteY214"/>
                  </a:cxn>
                  <a:cxn ang="0">
                    <a:pos x="connsiteX215" y="connsiteY215"/>
                  </a:cxn>
                  <a:cxn ang="0">
                    <a:pos x="connsiteX216" y="connsiteY216"/>
                  </a:cxn>
                  <a:cxn ang="0">
                    <a:pos x="connsiteX217" y="connsiteY217"/>
                  </a:cxn>
                  <a:cxn ang="0">
                    <a:pos x="connsiteX218" y="connsiteY218"/>
                  </a:cxn>
                  <a:cxn ang="0">
                    <a:pos x="connsiteX219" y="connsiteY219"/>
                  </a:cxn>
                  <a:cxn ang="0">
                    <a:pos x="connsiteX220" y="connsiteY220"/>
                  </a:cxn>
                  <a:cxn ang="0">
                    <a:pos x="connsiteX221" y="connsiteY221"/>
                  </a:cxn>
                  <a:cxn ang="0">
                    <a:pos x="connsiteX222" y="connsiteY222"/>
                  </a:cxn>
                  <a:cxn ang="0">
                    <a:pos x="connsiteX223" y="connsiteY223"/>
                  </a:cxn>
                  <a:cxn ang="0">
                    <a:pos x="connsiteX224" y="connsiteY224"/>
                  </a:cxn>
                  <a:cxn ang="0">
                    <a:pos x="connsiteX225" y="connsiteY225"/>
                  </a:cxn>
                  <a:cxn ang="0">
                    <a:pos x="connsiteX226" y="connsiteY226"/>
                  </a:cxn>
                  <a:cxn ang="0">
                    <a:pos x="connsiteX227" y="connsiteY227"/>
                  </a:cxn>
                  <a:cxn ang="0">
                    <a:pos x="connsiteX228" y="connsiteY228"/>
                  </a:cxn>
                  <a:cxn ang="0">
                    <a:pos x="connsiteX229" y="connsiteY229"/>
                  </a:cxn>
                  <a:cxn ang="0">
                    <a:pos x="connsiteX230" y="connsiteY230"/>
                  </a:cxn>
                  <a:cxn ang="0">
                    <a:pos x="connsiteX231" y="connsiteY231"/>
                  </a:cxn>
                  <a:cxn ang="0">
                    <a:pos x="connsiteX232" y="connsiteY232"/>
                  </a:cxn>
                  <a:cxn ang="0">
                    <a:pos x="connsiteX233" y="connsiteY233"/>
                  </a:cxn>
                  <a:cxn ang="0">
                    <a:pos x="connsiteX234" y="connsiteY234"/>
                  </a:cxn>
                  <a:cxn ang="0">
                    <a:pos x="connsiteX235" y="connsiteY235"/>
                  </a:cxn>
                  <a:cxn ang="0">
                    <a:pos x="connsiteX236" y="connsiteY236"/>
                  </a:cxn>
                  <a:cxn ang="0">
                    <a:pos x="connsiteX237" y="connsiteY237"/>
                  </a:cxn>
                  <a:cxn ang="0">
                    <a:pos x="connsiteX238" y="connsiteY238"/>
                  </a:cxn>
                  <a:cxn ang="0">
                    <a:pos x="connsiteX239" y="connsiteY239"/>
                  </a:cxn>
                  <a:cxn ang="0">
                    <a:pos x="connsiteX240" y="connsiteY240"/>
                  </a:cxn>
                  <a:cxn ang="0">
                    <a:pos x="connsiteX241" y="connsiteY241"/>
                  </a:cxn>
                  <a:cxn ang="0">
                    <a:pos x="connsiteX242" y="connsiteY242"/>
                  </a:cxn>
                  <a:cxn ang="0">
                    <a:pos x="connsiteX243" y="connsiteY243"/>
                  </a:cxn>
                  <a:cxn ang="0">
                    <a:pos x="connsiteX244" y="connsiteY244"/>
                  </a:cxn>
                  <a:cxn ang="0">
                    <a:pos x="connsiteX245" y="connsiteY245"/>
                  </a:cxn>
                  <a:cxn ang="0">
                    <a:pos x="connsiteX246" y="connsiteY246"/>
                  </a:cxn>
                  <a:cxn ang="0">
                    <a:pos x="connsiteX247" y="connsiteY247"/>
                  </a:cxn>
                  <a:cxn ang="0">
                    <a:pos x="connsiteX248" y="connsiteY248"/>
                  </a:cxn>
                  <a:cxn ang="0">
                    <a:pos x="connsiteX249" y="connsiteY249"/>
                  </a:cxn>
                  <a:cxn ang="0">
                    <a:pos x="connsiteX250" y="connsiteY250"/>
                  </a:cxn>
                  <a:cxn ang="0">
                    <a:pos x="connsiteX251" y="connsiteY251"/>
                  </a:cxn>
                  <a:cxn ang="0">
                    <a:pos x="connsiteX252" y="connsiteY252"/>
                  </a:cxn>
                  <a:cxn ang="0">
                    <a:pos x="connsiteX253" y="connsiteY253"/>
                  </a:cxn>
                  <a:cxn ang="0">
                    <a:pos x="connsiteX254" y="connsiteY254"/>
                  </a:cxn>
                  <a:cxn ang="0">
                    <a:pos x="connsiteX255" y="connsiteY255"/>
                  </a:cxn>
                  <a:cxn ang="0">
                    <a:pos x="connsiteX256" y="connsiteY256"/>
                  </a:cxn>
                  <a:cxn ang="0">
                    <a:pos x="connsiteX257" y="connsiteY257"/>
                  </a:cxn>
                  <a:cxn ang="0">
                    <a:pos x="connsiteX258" y="connsiteY258"/>
                  </a:cxn>
                  <a:cxn ang="0">
                    <a:pos x="connsiteX259" y="connsiteY259"/>
                  </a:cxn>
                  <a:cxn ang="0">
                    <a:pos x="connsiteX260" y="connsiteY260"/>
                  </a:cxn>
                  <a:cxn ang="0">
                    <a:pos x="connsiteX261" y="connsiteY261"/>
                  </a:cxn>
                  <a:cxn ang="0">
                    <a:pos x="connsiteX262" y="connsiteY262"/>
                  </a:cxn>
                  <a:cxn ang="0">
                    <a:pos x="connsiteX263" y="connsiteY263"/>
                  </a:cxn>
                  <a:cxn ang="0">
                    <a:pos x="connsiteX264" y="connsiteY264"/>
                  </a:cxn>
                  <a:cxn ang="0">
                    <a:pos x="connsiteX265" y="connsiteY265"/>
                  </a:cxn>
                  <a:cxn ang="0">
                    <a:pos x="connsiteX266" y="connsiteY266"/>
                  </a:cxn>
                  <a:cxn ang="0">
                    <a:pos x="connsiteX267" y="connsiteY267"/>
                  </a:cxn>
                  <a:cxn ang="0">
                    <a:pos x="connsiteX268" y="connsiteY268"/>
                  </a:cxn>
                  <a:cxn ang="0">
                    <a:pos x="connsiteX269" y="connsiteY269"/>
                  </a:cxn>
                  <a:cxn ang="0">
                    <a:pos x="connsiteX270" y="connsiteY270"/>
                  </a:cxn>
                  <a:cxn ang="0">
                    <a:pos x="connsiteX271" y="connsiteY271"/>
                  </a:cxn>
                  <a:cxn ang="0">
                    <a:pos x="connsiteX272" y="connsiteY272"/>
                  </a:cxn>
                  <a:cxn ang="0">
                    <a:pos x="connsiteX273" y="connsiteY273"/>
                  </a:cxn>
                  <a:cxn ang="0">
                    <a:pos x="connsiteX274" y="connsiteY274"/>
                  </a:cxn>
                  <a:cxn ang="0">
                    <a:pos x="connsiteX275" y="connsiteY275"/>
                  </a:cxn>
                  <a:cxn ang="0">
                    <a:pos x="connsiteX276" y="connsiteY276"/>
                  </a:cxn>
                  <a:cxn ang="0">
                    <a:pos x="connsiteX277" y="connsiteY277"/>
                  </a:cxn>
                  <a:cxn ang="0">
                    <a:pos x="connsiteX278" y="connsiteY278"/>
                  </a:cxn>
                  <a:cxn ang="0">
                    <a:pos x="connsiteX279" y="connsiteY279"/>
                  </a:cxn>
                  <a:cxn ang="0">
                    <a:pos x="connsiteX280" y="connsiteY280"/>
                  </a:cxn>
                  <a:cxn ang="0">
                    <a:pos x="connsiteX281" y="connsiteY281"/>
                  </a:cxn>
                  <a:cxn ang="0">
                    <a:pos x="connsiteX282" y="connsiteY282"/>
                  </a:cxn>
                  <a:cxn ang="0">
                    <a:pos x="connsiteX283" y="connsiteY283"/>
                  </a:cxn>
                  <a:cxn ang="0">
                    <a:pos x="connsiteX284" y="connsiteY284"/>
                  </a:cxn>
                  <a:cxn ang="0">
                    <a:pos x="connsiteX285" y="connsiteY285"/>
                  </a:cxn>
                  <a:cxn ang="0">
                    <a:pos x="connsiteX286" y="connsiteY286"/>
                  </a:cxn>
                  <a:cxn ang="0">
                    <a:pos x="connsiteX287" y="connsiteY287"/>
                  </a:cxn>
                  <a:cxn ang="0">
                    <a:pos x="connsiteX288" y="connsiteY288"/>
                  </a:cxn>
                  <a:cxn ang="0">
                    <a:pos x="connsiteX289" y="connsiteY289"/>
                  </a:cxn>
                  <a:cxn ang="0">
                    <a:pos x="connsiteX290" y="connsiteY290"/>
                  </a:cxn>
                  <a:cxn ang="0">
                    <a:pos x="connsiteX291" y="connsiteY291"/>
                  </a:cxn>
                  <a:cxn ang="0">
                    <a:pos x="connsiteX292" y="connsiteY292"/>
                  </a:cxn>
                  <a:cxn ang="0">
                    <a:pos x="connsiteX293" y="connsiteY293"/>
                  </a:cxn>
                  <a:cxn ang="0">
                    <a:pos x="connsiteX294" y="connsiteY294"/>
                  </a:cxn>
                  <a:cxn ang="0">
                    <a:pos x="connsiteX295" y="connsiteY295"/>
                  </a:cxn>
                  <a:cxn ang="0">
                    <a:pos x="connsiteX296" y="connsiteY296"/>
                  </a:cxn>
                  <a:cxn ang="0">
                    <a:pos x="connsiteX297" y="connsiteY297"/>
                  </a:cxn>
                  <a:cxn ang="0">
                    <a:pos x="connsiteX298" y="connsiteY298"/>
                  </a:cxn>
                  <a:cxn ang="0">
                    <a:pos x="connsiteX299" y="connsiteY299"/>
                  </a:cxn>
                  <a:cxn ang="0">
                    <a:pos x="connsiteX300" y="connsiteY300"/>
                  </a:cxn>
                  <a:cxn ang="0">
                    <a:pos x="connsiteX301" y="connsiteY301"/>
                  </a:cxn>
                  <a:cxn ang="0">
                    <a:pos x="connsiteX302" y="connsiteY302"/>
                  </a:cxn>
                  <a:cxn ang="0">
                    <a:pos x="connsiteX303" y="connsiteY303"/>
                  </a:cxn>
                  <a:cxn ang="0">
                    <a:pos x="connsiteX304" y="connsiteY304"/>
                  </a:cxn>
                  <a:cxn ang="0">
                    <a:pos x="connsiteX305" y="connsiteY305"/>
                  </a:cxn>
                  <a:cxn ang="0">
                    <a:pos x="connsiteX306" y="connsiteY306"/>
                  </a:cxn>
                  <a:cxn ang="0">
                    <a:pos x="connsiteX307" y="connsiteY307"/>
                  </a:cxn>
                  <a:cxn ang="0">
                    <a:pos x="connsiteX308" y="connsiteY308"/>
                  </a:cxn>
                  <a:cxn ang="0">
                    <a:pos x="connsiteX309" y="connsiteY309"/>
                  </a:cxn>
                  <a:cxn ang="0">
                    <a:pos x="connsiteX310" y="connsiteY310"/>
                  </a:cxn>
                  <a:cxn ang="0">
                    <a:pos x="connsiteX311" y="connsiteY311"/>
                  </a:cxn>
                  <a:cxn ang="0">
                    <a:pos x="connsiteX312" y="connsiteY312"/>
                  </a:cxn>
                  <a:cxn ang="0">
                    <a:pos x="connsiteX313" y="connsiteY313"/>
                  </a:cxn>
                  <a:cxn ang="0">
                    <a:pos x="connsiteX314" y="connsiteY314"/>
                  </a:cxn>
                  <a:cxn ang="0">
                    <a:pos x="connsiteX315" y="connsiteY315"/>
                  </a:cxn>
                  <a:cxn ang="0">
                    <a:pos x="connsiteX316" y="connsiteY316"/>
                  </a:cxn>
                  <a:cxn ang="0">
                    <a:pos x="connsiteX317" y="connsiteY317"/>
                  </a:cxn>
                  <a:cxn ang="0">
                    <a:pos x="connsiteX318" y="connsiteY318"/>
                  </a:cxn>
                  <a:cxn ang="0">
                    <a:pos x="connsiteX319" y="connsiteY319"/>
                  </a:cxn>
                  <a:cxn ang="0">
                    <a:pos x="connsiteX320" y="connsiteY320"/>
                  </a:cxn>
                  <a:cxn ang="0">
                    <a:pos x="connsiteX321" y="connsiteY321"/>
                  </a:cxn>
                  <a:cxn ang="0">
                    <a:pos x="connsiteX322" y="connsiteY322"/>
                  </a:cxn>
                  <a:cxn ang="0">
                    <a:pos x="connsiteX323" y="connsiteY323"/>
                  </a:cxn>
                  <a:cxn ang="0">
                    <a:pos x="connsiteX324" y="connsiteY324"/>
                  </a:cxn>
                  <a:cxn ang="0">
                    <a:pos x="connsiteX325" y="connsiteY325"/>
                  </a:cxn>
                  <a:cxn ang="0">
                    <a:pos x="connsiteX326" y="connsiteY326"/>
                  </a:cxn>
                  <a:cxn ang="0">
                    <a:pos x="connsiteX327" y="connsiteY327"/>
                  </a:cxn>
                  <a:cxn ang="0">
                    <a:pos x="connsiteX328" y="connsiteY328"/>
                  </a:cxn>
                  <a:cxn ang="0">
                    <a:pos x="connsiteX329" y="connsiteY329"/>
                  </a:cxn>
                  <a:cxn ang="0">
                    <a:pos x="connsiteX330" y="connsiteY330"/>
                  </a:cxn>
                  <a:cxn ang="0">
                    <a:pos x="connsiteX331" y="connsiteY331"/>
                  </a:cxn>
                  <a:cxn ang="0">
                    <a:pos x="connsiteX332" y="connsiteY332"/>
                  </a:cxn>
                  <a:cxn ang="0">
                    <a:pos x="connsiteX333" y="connsiteY333"/>
                  </a:cxn>
                  <a:cxn ang="0">
                    <a:pos x="connsiteX334" y="connsiteY334"/>
                  </a:cxn>
                  <a:cxn ang="0">
                    <a:pos x="connsiteX335" y="connsiteY335"/>
                  </a:cxn>
                  <a:cxn ang="0">
                    <a:pos x="connsiteX336" y="connsiteY336"/>
                  </a:cxn>
                  <a:cxn ang="0">
                    <a:pos x="connsiteX337" y="connsiteY337"/>
                  </a:cxn>
                  <a:cxn ang="0">
                    <a:pos x="connsiteX338" y="connsiteY338"/>
                  </a:cxn>
                  <a:cxn ang="0">
                    <a:pos x="connsiteX339" y="connsiteY339"/>
                  </a:cxn>
                  <a:cxn ang="0">
                    <a:pos x="connsiteX340" y="connsiteY340"/>
                  </a:cxn>
                  <a:cxn ang="0">
                    <a:pos x="connsiteX341" y="connsiteY341"/>
                  </a:cxn>
                  <a:cxn ang="0">
                    <a:pos x="connsiteX342" y="connsiteY342"/>
                  </a:cxn>
                  <a:cxn ang="0">
                    <a:pos x="connsiteX343" y="connsiteY343"/>
                  </a:cxn>
                  <a:cxn ang="0">
                    <a:pos x="connsiteX344" y="connsiteY344"/>
                  </a:cxn>
                  <a:cxn ang="0">
                    <a:pos x="connsiteX345" y="connsiteY345"/>
                  </a:cxn>
                  <a:cxn ang="0">
                    <a:pos x="connsiteX346" y="connsiteY346"/>
                  </a:cxn>
                  <a:cxn ang="0">
                    <a:pos x="connsiteX347" y="connsiteY347"/>
                  </a:cxn>
                  <a:cxn ang="0">
                    <a:pos x="connsiteX348" y="connsiteY348"/>
                  </a:cxn>
                  <a:cxn ang="0">
                    <a:pos x="connsiteX349" y="connsiteY349"/>
                  </a:cxn>
                  <a:cxn ang="0">
                    <a:pos x="connsiteX350" y="connsiteY350"/>
                  </a:cxn>
                  <a:cxn ang="0">
                    <a:pos x="connsiteX351" y="connsiteY351"/>
                  </a:cxn>
                  <a:cxn ang="0">
                    <a:pos x="connsiteX352" y="connsiteY352"/>
                  </a:cxn>
                  <a:cxn ang="0">
                    <a:pos x="connsiteX353" y="connsiteY353"/>
                  </a:cxn>
                  <a:cxn ang="0">
                    <a:pos x="connsiteX354" y="connsiteY354"/>
                  </a:cxn>
                  <a:cxn ang="0">
                    <a:pos x="connsiteX355" y="connsiteY355"/>
                  </a:cxn>
                  <a:cxn ang="0">
                    <a:pos x="connsiteX356" y="connsiteY356"/>
                  </a:cxn>
                  <a:cxn ang="0">
                    <a:pos x="connsiteX357" y="connsiteY357"/>
                  </a:cxn>
                  <a:cxn ang="0">
                    <a:pos x="connsiteX358" y="connsiteY358"/>
                  </a:cxn>
                  <a:cxn ang="0">
                    <a:pos x="connsiteX359" y="connsiteY359"/>
                  </a:cxn>
                  <a:cxn ang="0">
                    <a:pos x="connsiteX360" y="connsiteY360"/>
                  </a:cxn>
                  <a:cxn ang="0">
                    <a:pos x="connsiteX361" y="connsiteY361"/>
                  </a:cxn>
                  <a:cxn ang="0">
                    <a:pos x="connsiteX362" y="connsiteY362"/>
                  </a:cxn>
                  <a:cxn ang="0">
                    <a:pos x="connsiteX363" y="connsiteY363"/>
                  </a:cxn>
                  <a:cxn ang="0">
                    <a:pos x="connsiteX364" y="connsiteY364"/>
                  </a:cxn>
                  <a:cxn ang="0">
                    <a:pos x="connsiteX365" y="connsiteY365"/>
                  </a:cxn>
                  <a:cxn ang="0">
                    <a:pos x="connsiteX366" y="connsiteY366"/>
                  </a:cxn>
                  <a:cxn ang="0">
                    <a:pos x="connsiteX367" y="connsiteY367"/>
                  </a:cxn>
                  <a:cxn ang="0">
                    <a:pos x="connsiteX368" y="connsiteY368"/>
                  </a:cxn>
                  <a:cxn ang="0">
                    <a:pos x="connsiteX369" y="connsiteY369"/>
                  </a:cxn>
                  <a:cxn ang="0">
                    <a:pos x="connsiteX370" y="connsiteY370"/>
                  </a:cxn>
                  <a:cxn ang="0">
                    <a:pos x="connsiteX371" y="connsiteY371"/>
                  </a:cxn>
                  <a:cxn ang="0">
                    <a:pos x="connsiteX372" y="connsiteY372"/>
                  </a:cxn>
                  <a:cxn ang="0">
                    <a:pos x="connsiteX373" y="connsiteY373"/>
                  </a:cxn>
                  <a:cxn ang="0">
                    <a:pos x="connsiteX374" y="connsiteY374"/>
                  </a:cxn>
                  <a:cxn ang="0">
                    <a:pos x="connsiteX375" y="connsiteY375"/>
                  </a:cxn>
                  <a:cxn ang="0">
                    <a:pos x="connsiteX376" y="connsiteY376"/>
                  </a:cxn>
                  <a:cxn ang="0">
                    <a:pos x="connsiteX377" y="connsiteY377"/>
                  </a:cxn>
                  <a:cxn ang="0">
                    <a:pos x="connsiteX378" y="connsiteY378"/>
                  </a:cxn>
                  <a:cxn ang="0">
                    <a:pos x="connsiteX379" y="connsiteY379"/>
                  </a:cxn>
                  <a:cxn ang="0">
                    <a:pos x="connsiteX380" y="connsiteY380"/>
                  </a:cxn>
                  <a:cxn ang="0">
                    <a:pos x="connsiteX381" y="connsiteY381"/>
                  </a:cxn>
                  <a:cxn ang="0">
                    <a:pos x="connsiteX382" y="connsiteY382"/>
                  </a:cxn>
                  <a:cxn ang="0">
                    <a:pos x="connsiteX383" y="connsiteY383"/>
                  </a:cxn>
                  <a:cxn ang="0">
                    <a:pos x="connsiteX384" y="connsiteY384"/>
                  </a:cxn>
                  <a:cxn ang="0">
                    <a:pos x="connsiteX385" y="connsiteY385"/>
                  </a:cxn>
                  <a:cxn ang="0">
                    <a:pos x="connsiteX386" y="connsiteY386"/>
                  </a:cxn>
                  <a:cxn ang="0">
                    <a:pos x="connsiteX387" y="connsiteY387"/>
                  </a:cxn>
                  <a:cxn ang="0">
                    <a:pos x="connsiteX388" y="connsiteY388"/>
                  </a:cxn>
                  <a:cxn ang="0">
                    <a:pos x="connsiteX389" y="connsiteY389"/>
                  </a:cxn>
                  <a:cxn ang="0">
                    <a:pos x="connsiteX390" y="connsiteY390"/>
                  </a:cxn>
                  <a:cxn ang="0">
                    <a:pos x="connsiteX391" y="connsiteY391"/>
                  </a:cxn>
                  <a:cxn ang="0">
                    <a:pos x="connsiteX392" y="connsiteY392"/>
                  </a:cxn>
                  <a:cxn ang="0">
                    <a:pos x="connsiteX393" y="connsiteY393"/>
                  </a:cxn>
                  <a:cxn ang="0">
                    <a:pos x="connsiteX394" y="connsiteY394"/>
                  </a:cxn>
                  <a:cxn ang="0">
                    <a:pos x="connsiteX395" y="connsiteY395"/>
                  </a:cxn>
                  <a:cxn ang="0">
                    <a:pos x="connsiteX396" y="connsiteY396"/>
                  </a:cxn>
                  <a:cxn ang="0">
                    <a:pos x="connsiteX397" y="connsiteY397"/>
                  </a:cxn>
                  <a:cxn ang="0">
                    <a:pos x="connsiteX398" y="connsiteY398"/>
                  </a:cxn>
                  <a:cxn ang="0">
                    <a:pos x="connsiteX399" y="connsiteY399"/>
                  </a:cxn>
                  <a:cxn ang="0">
                    <a:pos x="connsiteX400" y="connsiteY400"/>
                  </a:cxn>
                  <a:cxn ang="0">
                    <a:pos x="connsiteX401" y="connsiteY401"/>
                  </a:cxn>
                  <a:cxn ang="0">
                    <a:pos x="connsiteX402" y="connsiteY402"/>
                  </a:cxn>
                  <a:cxn ang="0">
                    <a:pos x="connsiteX403" y="connsiteY403"/>
                  </a:cxn>
                  <a:cxn ang="0">
                    <a:pos x="connsiteX404" y="connsiteY404"/>
                  </a:cxn>
                  <a:cxn ang="0">
                    <a:pos x="connsiteX405" y="connsiteY405"/>
                  </a:cxn>
                  <a:cxn ang="0">
                    <a:pos x="connsiteX406" y="connsiteY406"/>
                  </a:cxn>
                  <a:cxn ang="0">
                    <a:pos x="connsiteX407" y="connsiteY407"/>
                  </a:cxn>
                  <a:cxn ang="0">
                    <a:pos x="connsiteX408" y="connsiteY408"/>
                  </a:cxn>
                  <a:cxn ang="0">
                    <a:pos x="connsiteX409" y="connsiteY409"/>
                  </a:cxn>
                  <a:cxn ang="0">
                    <a:pos x="connsiteX410" y="connsiteY410"/>
                  </a:cxn>
                  <a:cxn ang="0">
                    <a:pos x="connsiteX411" y="connsiteY411"/>
                  </a:cxn>
                  <a:cxn ang="0">
                    <a:pos x="connsiteX412" y="connsiteY412"/>
                  </a:cxn>
                  <a:cxn ang="0">
                    <a:pos x="connsiteX413" y="connsiteY413"/>
                  </a:cxn>
                  <a:cxn ang="0">
                    <a:pos x="connsiteX414" y="connsiteY414"/>
                  </a:cxn>
                  <a:cxn ang="0">
                    <a:pos x="connsiteX415" y="connsiteY415"/>
                  </a:cxn>
                  <a:cxn ang="0">
                    <a:pos x="connsiteX416" y="connsiteY416"/>
                  </a:cxn>
                  <a:cxn ang="0">
                    <a:pos x="connsiteX417" y="connsiteY417"/>
                  </a:cxn>
                  <a:cxn ang="0">
                    <a:pos x="connsiteX418" y="connsiteY418"/>
                  </a:cxn>
                  <a:cxn ang="0">
                    <a:pos x="connsiteX419" y="connsiteY419"/>
                  </a:cxn>
                  <a:cxn ang="0">
                    <a:pos x="connsiteX420" y="connsiteY420"/>
                  </a:cxn>
                  <a:cxn ang="0">
                    <a:pos x="connsiteX421" y="connsiteY421"/>
                  </a:cxn>
                  <a:cxn ang="0">
                    <a:pos x="connsiteX422" y="connsiteY422"/>
                  </a:cxn>
                  <a:cxn ang="0">
                    <a:pos x="connsiteX423" y="connsiteY423"/>
                  </a:cxn>
                  <a:cxn ang="0">
                    <a:pos x="connsiteX424" y="connsiteY424"/>
                  </a:cxn>
                  <a:cxn ang="0">
                    <a:pos x="connsiteX425" y="connsiteY425"/>
                  </a:cxn>
                  <a:cxn ang="0">
                    <a:pos x="connsiteX426" y="connsiteY426"/>
                  </a:cxn>
                  <a:cxn ang="0">
                    <a:pos x="connsiteX427" y="connsiteY427"/>
                  </a:cxn>
                  <a:cxn ang="0">
                    <a:pos x="connsiteX428" y="connsiteY428"/>
                  </a:cxn>
                  <a:cxn ang="0">
                    <a:pos x="connsiteX429" y="connsiteY429"/>
                  </a:cxn>
                  <a:cxn ang="0">
                    <a:pos x="connsiteX430" y="connsiteY430"/>
                  </a:cxn>
                  <a:cxn ang="0">
                    <a:pos x="connsiteX431" y="connsiteY431"/>
                  </a:cxn>
                  <a:cxn ang="0">
                    <a:pos x="connsiteX432" y="connsiteY432"/>
                  </a:cxn>
                  <a:cxn ang="0">
                    <a:pos x="connsiteX433" y="connsiteY433"/>
                  </a:cxn>
                  <a:cxn ang="0">
                    <a:pos x="connsiteX434" y="connsiteY434"/>
                  </a:cxn>
                  <a:cxn ang="0">
                    <a:pos x="connsiteX435" y="connsiteY435"/>
                  </a:cxn>
                  <a:cxn ang="0">
                    <a:pos x="connsiteX436" y="connsiteY436"/>
                  </a:cxn>
                  <a:cxn ang="0">
                    <a:pos x="connsiteX437" y="connsiteY437"/>
                  </a:cxn>
                  <a:cxn ang="0">
                    <a:pos x="connsiteX438" y="connsiteY438"/>
                  </a:cxn>
                  <a:cxn ang="0">
                    <a:pos x="connsiteX439" y="connsiteY439"/>
                  </a:cxn>
                  <a:cxn ang="0">
                    <a:pos x="connsiteX440" y="connsiteY440"/>
                  </a:cxn>
                  <a:cxn ang="0">
                    <a:pos x="connsiteX441" y="connsiteY441"/>
                  </a:cxn>
                  <a:cxn ang="0">
                    <a:pos x="connsiteX442" y="connsiteY442"/>
                  </a:cxn>
                  <a:cxn ang="0">
                    <a:pos x="connsiteX443" y="connsiteY443"/>
                  </a:cxn>
                  <a:cxn ang="0">
                    <a:pos x="connsiteX444" y="connsiteY444"/>
                  </a:cxn>
                  <a:cxn ang="0">
                    <a:pos x="connsiteX445" y="connsiteY445"/>
                  </a:cxn>
                  <a:cxn ang="0">
                    <a:pos x="connsiteX446" y="connsiteY446"/>
                  </a:cxn>
                  <a:cxn ang="0">
                    <a:pos x="connsiteX447" y="connsiteY447"/>
                  </a:cxn>
                  <a:cxn ang="0">
                    <a:pos x="connsiteX448" y="connsiteY448"/>
                  </a:cxn>
                  <a:cxn ang="0">
                    <a:pos x="connsiteX449" y="connsiteY449"/>
                  </a:cxn>
                  <a:cxn ang="0">
                    <a:pos x="connsiteX450" y="connsiteY450"/>
                  </a:cxn>
                  <a:cxn ang="0">
                    <a:pos x="connsiteX451" y="connsiteY451"/>
                  </a:cxn>
                  <a:cxn ang="0">
                    <a:pos x="connsiteX452" y="connsiteY452"/>
                  </a:cxn>
                  <a:cxn ang="0">
                    <a:pos x="connsiteX453" y="connsiteY453"/>
                  </a:cxn>
                  <a:cxn ang="0">
                    <a:pos x="connsiteX454" y="connsiteY454"/>
                  </a:cxn>
                  <a:cxn ang="0">
                    <a:pos x="connsiteX455" y="connsiteY455"/>
                  </a:cxn>
                  <a:cxn ang="0">
                    <a:pos x="connsiteX456" y="connsiteY456"/>
                  </a:cxn>
                  <a:cxn ang="0">
                    <a:pos x="connsiteX457" y="connsiteY457"/>
                  </a:cxn>
                  <a:cxn ang="0">
                    <a:pos x="connsiteX458" y="connsiteY458"/>
                  </a:cxn>
                  <a:cxn ang="0">
                    <a:pos x="connsiteX459" y="connsiteY459"/>
                  </a:cxn>
                  <a:cxn ang="0">
                    <a:pos x="connsiteX460" y="connsiteY460"/>
                  </a:cxn>
                  <a:cxn ang="0">
                    <a:pos x="connsiteX461" y="connsiteY461"/>
                  </a:cxn>
                  <a:cxn ang="0">
                    <a:pos x="connsiteX462" y="connsiteY462"/>
                  </a:cxn>
                  <a:cxn ang="0">
                    <a:pos x="connsiteX463" y="connsiteY463"/>
                  </a:cxn>
                  <a:cxn ang="0">
                    <a:pos x="connsiteX464" y="connsiteY464"/>
                  </a:cxn>
                  <a:cxn ang="0">
                    <a:pos x="connsiteX465" y="connsiteY465"/>
                  </a:cxn>
                  <a:cxn ang="0">
                    <a:pos x="connsiteX466" y="connsiteY466"/>
                  </a:cxn>
                  <a:cxn ang="0">
                    <a:pos x="connsiteX467" y="connsiteY467"/>
                  </a:cxn>
                  <a:cxn ang="0">
                    <a:pos x="connsiteX468" y="connsiteY468"/>
                  </a:cxn>
                  <a:cxn ang="0">
                    <a:pos x="connsiteX469" y="connsiteY469"/>
                  </a:cxn>
                </a:cxnLst>
                <a:rect l="l" t="t" r="r" b="b"/>
                <a:pathLst>
                  <a:path w="4572002" h="6858002">
                    <a:moveTo>
                      <a:pt x="4214994" y="6564620"/>
                    </a:moveTo>
                    <a:lnTo>
                      <a:pt x="4214994" y="6564621"/>
                    </a:lnTo>
                    <a:cubicBezTo>
                      <a:pt x="4225281" y="6575479"/>
                      <a:pt x="4231378" y="6582147"/>
                      <a:pt x="4237474" y="6588626"/>
                    </a:cubicBezTo>
                    <a:lnTo>
                      <a:pt x="4254096" y="6625225"/>
                    </a:lnTo>
                    <a:lnTo>
                      <a:pt x="4247001" y="6662540"/>
                    </a:lnTo>
                    <a:lnTo>
                      <a:pt x="4247000" y="6662541"/>
                    </a:lnTo>
                    <a:lnTo>
                      <a:pt x="4246999" y="6662544"/>
                    </a:lnTo>
                    <a:lnTo>
                      <a:pt x="4235550" y="6683027"/>
                    </a:lnTo>
                    <a:lnTo>
                      <a:pt x="4232403" y="6702976"/>
                    </a:lnTo>
                    <a:lnTo>
                      <a:pt x="4232403" y="6702977"/>
                    </a:lnTo>
                    <a:cubicBezTo>
                      <a:pt x="4232808" y="6716169"/>
                      <a:pt x="4237951" y="6729219"/>
                      <a:pt x="4246238" y="6742553"/>
                    </a:cubicBezTo>
                    <a:lnTo>
                      <a:pt x="4246239" y="6742555"/>
                    </a:lnTo>
                    <a:lnTo>
                      <a:pt x="4265716" y="6812062"/>
                    </a:lnTo>
                    <a:lnTo>
                      <a:pt x="4265717" y="6812064"/>
                    </a:lnTo>
                    <a:lnTo>
                      <a:pt x="4265717" y="6812063"/>
                    </a:lnTo>
                    <a:lnTo>
                      <a:pt x="4265716" y="6812062"/>
                    </a:lnTo>
                    <a:lnTo>
                      <a:pt x="4260942" y="6776800"/>
                    </a:lnTo>
                    <a:lnTo>
                      <a:pt x="4246239" y="6742555"/>
                    </a:lnTo>
                    <a:lnTo>
                      <a:pt x="4246238" y="6742552"/>
                    </a:lnTo>
                    <a:lnTo>
                      <a:pt x="4232403" y="6702976"/>
                    </a:lnTo>
                    <a:lnTo>
                      <a:pt x="4246999" y="6662544"/>
                    </a:lnTo>
                    <a:lnTo>
                      <a:pt x="4247000" y="6662542"/>
                    </a:lnTo>
                    <a:lnTo>
                      <a:pt x="4247001" y="6662540"/>
                    </a:lnTo>
                    <a:lnTo>
                      <a:pt x="4254084" y="6645552"/>
                    </a:lnTo>
                    <a:lnTo>
                      <a:pt x="4254096" y="6625225"/>
                    </a:lnTo>
                    <a:lnTo>
                      <a:pt x="4254096" y="6625224"/>
                    </a:lnTo>
                    <a:cubicBezTo>
                      <a:pt x="4252000" y="6611341"/>
                      <a:pt x="4245951" y="6597578"/>
                      <a:pt x="4237474" y="6588625"/>
                    </a:cubicBezTo>
                    <a:close/>
                    <a:moveTo>
                      <a:pt x="4295315" y="6438981"/>
                    </a:moveTo>
                    <a:lnTo>
                      <a:pt x="4275385" y="6463840"/>
                    </a:lnTo>
                    <a:lnTo>
                      <a:pt x="4275382" y="6463849"/>
                    </a:lnTo>
                    <a:lnTo>
                      <a:pt x="4261587" y="6513012"/>
                    </a:lnTo>
                    <a:lnTo>
                      <a:pt x="4242781" y="6546194"/>
                    </a:lnTo>
                    <a:lnTo>
                      <a:pt x="4242781" y="6546195"/>
                    </a:lnTo>
                    <a:lnTo>
                      <a:pt x="4259120" y="6521804"/>
                    </a:lnTo>
                    <a:lnTo>
                      <a:pt x="4261587" y="6513012"/>
                    </a:lnTo>
                    <a:lnTo>
                      <a:pt x="4264398" y="6508052"/>
                    </a:lnTo>
                    <a:lnTo>
                      <a:pt x="4275382" y="6463849"/>
                    </a:lnTo>
                    <a:lnTo>
                      <a:pt x="4275385" y="6463841"/>
                    </a:lnTo>
                    <a:cubicBezTo>
                      <a:pt x="4278336" y="6451650"/>
                      <a:pt x="4285813" y="6444077"/>
                      <a:pt x="4295315" y="6438981"/>
                    </a:cubicBezTo>
                    <a:close/>
                    <a:moveTo>
                      <a:pt x="4381289" y="6365204"/>
                    </a:moveTo>
                    <a:lnTo>
                      <a:pt x="4380008" y="6387910"/>
                    </a:lnTo>
                    <a:lnTo>
                      <a:pt x="4378243" y="6391549"/>
                    </a:lnTo>
                    <a:lnTo>
                      <a:pt x="4370589" y="6407332"/>
                    </a:lnTo>
                    <a:lnTo>
                      <a:pt x="4370589" y="6407333"/>
                    </a:lnTo>
                    <a:lnTo>
                      <a:pt x="4378243" y="6391549"/>
                    </a:lnTo>
                    <a:lnTo>
                      <a:pt x="4380008" y="6387910"/>
                    </a:lnTo>
                    <a:close/>
                    <a:moveTo>
                      <a:pt x="4142220" y="4221391"/>
                    </a:moveTo>
                    <a:lnTo>
                      <a:pt x="4142220" y="4221392"/>
                    </a:lnTo>
                    <a:cubicBezTo>
                      <a:pt x="4142982" y="4232061"/>
                      <a:pt x="4143172" y="4243873"/>
                      <a:pt x="4147936" y="4253015"/>
                    </a:cubicBezTo>
                    <a:cubicBezTo>
                      <a:pt x="4160129" y="4277402"/>
                      <a:pt x="4175749" y="4300071"/>
                      <a:pt x="4187752" y="4324646"/>
                    </a:cubicBezTo>
                    <a:lnTo>
                      <a:pt x="4196706" y="4363891"/>
                    </a:lnTo>
                    <a:lnTo>
                      <a:pt x="4195944" y="4482004"/>
                    </a:lnTo>
                    <a:cubicBezTo>
                      <a:pt x="4193276" y="4546776"/>
                      <a:pt x="4192704" y="4612500"/>
                      <a:pt x="4135934" y="4659174"/>
                    </a:cubicBezTo>
                    <a:cubicBezTo>
                      <a:pt x="4131362" y="4662986"/>
                      <a:pt x="4128694" y="4671176"/>
                      <a:pt x="4127932" y="4677655"/>
                    </a:cubicBezTo>
                    <a:cubicBezTo>
                      <a:pt x="4124313" y="4707564"/>
                      <a:pt x="4123931" y="4738235"/>
                      <a:pt x="4118025" y="4767764"/>
                    </a:cubicBezTo>
                    <a:cubicBezTo>
                      <a:pt x="4115644" y="4779575"/>
                      <a:pt x="4114835" y="4790387"/>
                      <a:pt x="4116716" y="4800483"/>
                    </a:cubicBezTo>
                    <a:lnTo>
                      <a:pt x="4116716" y="4800484"/>
                    </a:lnTo>
                    <a:cubicBezTo>
                      <a:pt x="4118597" y="4810581"/>
                      <a:pt x="4123170" y="4819964"/>
                      <a:pt x="4131552" y="4828917"/>
                    </a:cubicBezTo>
                    <a:lnTo>
                      <a:pt x="4153733" y="4863343"/>
                    </a:lnTo>
                    <a:lnTo>
                      <a:pt x="4161262" y="4889275"/>
                    </a:lnTo>
                    <a:lnTo>
                      <a:pt x="4159557" y="4912168"/>
                    </a:lnTo>
                    <a:cubicBezTo>
                      <a:pt x="4157842" y="4919978"/>
                      <a:pt x="4157485" y="4927122"/>
                      <a:pt x="4158155" y="4933804"/>
                    </a:cubicBezTo>
                    <a:lnTo>
                      <a:pt x="4158155" y="4933805"/>
                    </a:lnTo>
                    <a:lnTo>
                      <a:pt x="4162914" y="4952673"/>
                    </a:lnTo>
                    <a:lnTo>
                      <a:pt x="4165707" y="4957454"/>
                    </a:lnTo>
                    <a:lnTo>
                      <a:pt x="4166985" y="4961456"/>
                    </a:lnTo>
                    <a:cubicBezTo>
                      <a:pt x="4171496" y="4970097"/>
                      <a:pt x="4177202" y="4978394"/>
                      <a:pt x="4182989" y="4987038"/>
                    </a:cubicBezTo>
                    <a:cubicBezTo>
                      <a:pt x="4194228" y="5003802"/>
                      <a:pt x="4208326" y="5022853"/>
                      <a:pt x="4209468" y="5041522"/>
                    </a:cubicBezTo>
                    <a:cubicBezTo>
                      <a:pt x="4210087" y="5052096"/>
                      <a:pt x="4213005" y="5062300"/>
                      <a:pt x="4216684" y="5072376"/>
                    </a:cubicBezTo>
                    <a:lnTo>
                      <a:pt x="4222587" y="5087441"/>
                    </a:lnTo>
                    <a:lnTo>
                      <a:pt x="4235615" y="5133220"/>
                    </a:lnTo>
                    <a:lnTo>
                      <a:pt x="4235616" y="5133225"/>
                    </a:lnTo>
                    <a:lnTo>
                      <a:pt x="4228901" y="5166113"/>
                    </a:lnTo>
                    <a:lnTo>
                      <a:pt x="4228901" y="5166114"/>
                    </a:lnTo>
                    <a:cubicBezTo>
                      <a:pt x="4228139" y="5167638"/>
                      <a:pt x="4228712" y="5169781"/>
                      <a:pt x="4229593" y="5172091"/>
                    </a:cubicBezTo>
                    <a:lnTo>
                      <a:pt x="4232139" y="5179068"/>
                    </a:lnTo>
                    <a:cubicBezTo>
                      <a:pt x="4235759" y="5196595"/>
                      <a:pt x="4235807" y="5213598"/>
                      <a:pt x="4231973" y="5229434"/>
                    </a:cubicBezTo>
                    <a:lnTo>
                      <a:pt x="4225669" y="5241089"/>
                    </a:lnTo>
                    <a:lnTo>
                      <a:pt x="4208517" y="5272796"/>
                    </a:lnTo>
                    <a:cubicBezTo>
                      <a:pt x="4196871" y="5285441"/>
                      <a:pt x="4189165" y="5298595"/>
                      <a:pt x="4184613" y="5312288"/>
                    </a:cubicBezTo>
                    <a:lnTo>
                      <a:pt x="4183557" y="5321350"/>
                    </a:lnTo>
                    <a:lnTo>
                      <a:pt x="4181083" y="5326163"/>
                    </a:lnTo>
                    <a:lnTo>
                      <a:pt x="4179637" y="5355014"/>
                    </a:lnTo>
                    <a:lnTo>
                      <a:pt x="4179637" y="5355015"/>
                    </a:lnTo>
                    <a:cubicBezTo>
                      <a:pt x="4180286" y="5364883"/>
                      <a:pt x="4181989" y="5375003"/>
                      <a:pt x="4184513" y="5385385"/>
                    </a:cubicBezTo>
                    <a:cubicBezTo>
                      <a:pt x="4187752" y="5398722"/>
                      <a:pt x="4190038" y="5412058"/>
                      <a:pt x="4192704" y="5425583"/>
                    </a:cubicBezTo>
                    <a:cubicBezTo>
                      <a:pt x="4196514" y="5443871"/>
                      <a:pt x="4200516" y="5462352"/>
                      <a:pt x="4204327" y="5480638"/>
                    </a:cubicBezTo>
                    <a:lnTo>
                      <a:pt x="4208850" y="5507668"/>
                    </a:lnTo>
                    <a:lnTo>
                      <a:pt x="4198232" y="5531692"/>
                    </a:lnTo>
                    <a:lnTo>
                      <a:pt x="4198231" y="5531693"/>
                    </a:lnTo>
                    <a:cubicBezTo>
                      <a:pt x="4191181" y="5537600"/>
                      <a:pt x="4187989" y="5542649"/>
                      <a:pt x="4188085" y="5547578"/>
                    </a:cubicBezTo>
                    <a:lnTo>
                      <a:pt x="4188085" y="5547579"/>
                    </a:lnTo>
                    <a:cubicBezTo>
                      <a:pt x="4188180" y="5552508"/>
                      <a:pt x="4191562" y="5557318"/>
                      <a:pt x="4197659" y="5562747"/>
                    </a:cubicBezTo>
                    <a:cubicBezTo>
                      <a:pt x="4240332" y="5600468"/>
                      <a:pt x="4267003" y="5646190"/>
                      <a:pt x="4268907" y="5704484"/>
                    </a:cubicBezTo>
                    <a:cubicBezTo>
                      <a:pt x="4269289" y="5716486"/>
                      <a:pt x="4271954" y="5728679"/>
                      <a:pt x="4274812" y="5740489"/>
                    </a:cubicBezTo>
                    <a:cubicBezTo>
                      <a:pt x="4276527" y="5747729"/>
                      <a:pt x="4278433" y="5756494"/>
                      <a:pt x="4283578" y="5760874"/>
                    </a:cubicBezTo>
                    <a:cubicBezTo>
                      <a:pt x="4322821" y="5794975"/>
                      <a:pt x="4350063" y="5837458"/>
                      <a:pt x="4371973" y="5883752"/>
                    </a:cubicBezTo>
                    <a:lnTo>
                      <a:pt x="4371974" y="5883757"/>
                    </a:lnTo>
                    <a:lnTo>
                      <a:pt x="4389877" y="5935946"/>
                    </a:lnTo>
                    <a:lnTo>
                      <a:pt x="4389878" y="5935950"/>
                    </a:lnTo>
                    <a:lnTo>
                      <a:pt x="4386259" y="5993290"/>
                    </a:lnTo>
                    <a:lnTo>
                      <a:pt x="4386259" y="5993291"/>
                    </a:lnTo>
                    <a:cubicBezTo>
                      <a:pt x="4385116" y="6004531"/>
                      <a:pt x="4385306" y="6017485"/>
                      <a:pt x="4379782" y="6026440"/>
                    </a:cubicBezTo>
                    <a:cubicBezTo>
                      <a:pt x="4362445" y="6054825"/>
                      <a:pt x="4343778" y="6082258"/>
                      <a:pt x="4323583" y="6108738"/>
                    </a:cubicBezTo>
                    <a:cubicBezTo>
                      <a:pt x="4314914" y="6120074"/>
                      <a:pt x="4309961" y="6126884"/>
                      <a:pt x="4309890" y="6133314"/>
                    </a:cubicBezTo>
                    <a:lnTo>
                      <a:pt x="4309890" y="6133315"/>
                    </a:lnTo>
                    <a:lnTo>
                      <a:pt x="4313591" y="6143190"/>
                    </a:lnTo>
                    <a:lnTo>
                      <a:pt x="4325486" y="6155600"/>
                    </a:lnTo>
                    <a:lnTo>
                      <a:pt x="4325488" y="6155603"/>
                    </a:lnTo>
                    <a:cubicBezTo>
                      <a:pt x="4347778" y="6175798"/>
                      <a:pt x="4359398" y="6200945"/>
                      <a:pt x="4364160" y="6228757"/>
                    </a:cubicBezTo>
                    <a:lnTo>
                      <a:pt x="4381497" y="6361540"/>
                    </a:lnTo>
                    <a:lnTo>
                      <a:pt x="4381497" y="6361539"/>
                    </a:lnTo>
                    <a:cubicBezTo>
                      <a:pt x="4377877" y="6317151"/>
                      <a:pt x="4371590" y="6272764"/>
                      <a:pt x="4364160" y="6228756"/>
                    </a:cubicBezTo>
                    <a:cubicBezTo>
                      <a:pt x="4359398" y="6200944"/>
                      <a:pt x="4347778" y="6175797"/>
                      <a:pt x="4325488" y="6155602"/>
                    </a:cubicBezTo>
                    <a:lnTo>
                      <a:pt x="4325486" y="6155600"/>
                    </a:lnTo>
                    <a:lnTo>
                      <a:pt x="4309890" y="6133315"/>
                    </a:lnTo>
                    <a:lnTo>
                      <a:pt x="4323583" y="6108739"/>
                    </a:lnTo>
                    <a:cubicBezTo>
                      <a:pt x="4343778" y="6082259"/>
                      <a:pt x="4362445" y="6054826"/>
                      <a:pt x="4379782" y="6026441"/>
                    </a:cubicBezTo>
                    <a:cubicBezTo>
                      <a:pt x="4385306" y="6017486"/>
                      <a:pt x="4385116" y="6004532"/>
                      <a:pt x="4386259" y="5993292"/>
                    </a:cubicBezTo>
                    <a:lnTo>
                      <a:pt x="4386259" y="5993290"/>
                    </a:lnTo>
                    <a:lnTo>
                      <a:pt x="4389712" y="5964477"/>
                    </a:lnTo>
                    <a:lnTo>
                      <a:pt x="4389878" y="5935950"/>
                    </a:lnTo>
                    <a:lnTo>
                      <a:pt x="4389878" y="5935949"/>
                    </a:lnTo>
                    <a:lnTo>
                      <a:pt x="4389877" y="5935946"/>
                    </a:lnTo>
                    <a:lnTo>
                      <a:pt x="4382997" y="5909351"/>
                    </a:lnTo>
                    <a:lnTo>
                      <a:pt x="4371974" y="5883757"/>
                    </a:lnTo>
                    <a:lnTo>
                      <a:pt x="4371973" y="5883751"/>
                    </a:lnTo>
                    <a:cubicBezTo>
                      <a:pt x="4350063" y="5837457"/>
                      <a:pt x="4322821" y="5794974"/>
                      <a:pt x="4283578" y="5760873"/>
                    </a:cubicBezTo>
                    <a:cubicBezTo>
                      <a:pt x="4278433" y="5756493"/>
                      <a:pt x="4276527" y="5747728"/>
                      <a:pt x="4274812" y="5740488"/>
                    </a:cubicBezTo>
                    <a:cubicBezTo>
                      <a:pt x="4271954" y="5728678"/>
                      <a:pt x="4269289" y="5716485"/>
                      <a:pt x="4268907" y="5704483"/>
                    </a:cubicBezTo>
                    <a:cubicBezTo>
                      <a:pt x="4267003" y="5646189"/>
                      <a:pt x="4240332" y="5600467"/>
                      <a:pt x="4197659" y="5562746"/>
                    </a:cubicBezTo>
                    <a:lnTo>
                      <a:pt x="4188085" y="5547578"/>
                    </a:lnTo>
                    <a:lnTo>
                      <a:pt x="4198231" y="5531694"/>
                    </a:lnTo>
                    <a:lnTo>
                      <a:pt x="4198232" y="5531692"/>
                    </a:lnTo>
                    <a:lnTo>
                      <a:pt x="4206630" y="5520422"/>
                    </a:lnTo>
                    <a:lnTo>
                      <a:pt x="4208850" y="5507668"/>
                    </a:lnTo>
                    <a:lnTo>
                      <a:pt x="4208850" y="5507667"/>
                    </a:lnTo>
                    <a:cubicBezTo>
                      <a:pt x="4208803" y="5498832"/>
                      <a:pt x="4206231" y="5489497"/>
                      <a:pt x="4204327" y="5480637"/>
                    </a:cubicBezTo>
                    <a:cubicBezTo>
                      <a:pt x="4200516" y="5462351"/>
                      <a:pt x="4196514" y="5443870"/>
                      <a:pt x="4192704" y="5425582"/>
                    </a:cubicBezTo>
                    <a:cubicBezTo>
                      <a:pt x="4190038" y="5412057"/>
                      <a:pt x="4187752" y="5398721"/>
                      <a:pt x="4184513" y="5385384"/>
                    </a:cubicBezTo>
                    <a:lnTo>
                      <a:pt x="4179637" y="5355014"/>
                    </a:lnTo>
                    <a:lnTo>
                      <a:pt x="4183557" y="5321350"/>
                    </a:lnTo>
                    <a:lnTo>
                      <a:pt x="4208517" y="5272797"/>
                    </a:lnTo>
                    <a:lnTo>
                      <a:pt x="4225669" y="5241089"/>
                    </a:lnTo>
                    <a:lnTo>
                      <a:pt x="4231973" y="5229433"/>
                    </a:lnTo>
                    <a:lnTo>
                      <a:pt x="4232139" y="5179068"/>
                    </a:lnTo>
                    <a:lnTo>
                      <a:pt x="4232139" y="5179067"/>
                    </a:lnTo>
                    <a:cubicBezTo>
                      <a:pt x="4231663" y="5176876"/>
                      <a:pt x="4230473" y="5174400"/>
                      <a:pt x="4229593" y="5172090"/>
                    </a:cubicBezTo>
                    <a:lnTo>
                      <a:pt x="4228901" y="5166114"/>
                    </a:lnTo>
                    <a:lnTo>
                      <a:pt x="4235616" y="5133225"/>
                    </a:lnTo>
                    <a:lnTo>
                      <a:pt x="4235616" y="5133224"/>
                    </a:lnTo>
                    <a:lnTo>
                      <a:pt x="4235615" y="5133220"/>
                    </a:lnTo>
                    <a:lnTo>
                      <a:pt x="4228473" y="5102461"/>
                    </a:lnTo>
                    <a:lnTo>
                      <a:pt x="4222587" y="5087441"/>
                    </a:lnTo>
                    <a:lnTo>
                      <a:pt x="4222582" y="5087423"/>
                    </a:lnTo>
                    <a:cubicBezTo>
                      <a:pt x="4216496" y="5072411"/>
                      <a:pt x="4210397" y="5057381"/>
                      <a:pt x="4209468" y="5041521"/>
                    </a:cubicBezTo>
                    <a:cubicBezTo>
                      <a:pt x="4208326" y="5022852"/>
                      <a:pt x="4194228" y="5003801"/>
                      <a:pt x="4182989" y="4987037"/>
                    </a:cubicBezTo>
                    <a:lnTo>
                      <a:pt x="4165707" y="4957454"/>
                    </a:lnTo>
                    <a:lnTo>
                      <a:pt x="4158155" y="4933805"/>
                    </a:lnTo>
                    <a:lnTo>
                      <a:pt x="4159557" y="4912169"/>
                    </a:lnTo>
                    <a:cubicBezTo>
                      <a:pt x="4161319" y="4904358"/>
                      <a:pt x="4161831" y="4896714"/>
                      <a:pt x="4161262" y="4889276"/>
                    </a:cubicBezTo>
                    <a:lnTo>
                      <a:pt x="4161262" y="4889275"/>
                    </a:lnTo>
                    <a:lnTo>
                      <a:pt x="4156484" y="4867614"/>
                    </a:lnTo>
                    <a:lnTo>
                      <a:pt x="4153733" y="4863343"/>
                    </a:lnTo>
                    <a:lnTo>
                      <a:pt x="4151983" y="4857317"/>
                    </a:lnTo>
                    <a:cubicBezTo>
                      <a:pt x="4146840" y="4847214"/>
                      <a:pt x="4139839" y="4837703"/>
                      <a:pt x="4131552" y="4828916"/>
                    </a:cubicBezTo>
                    <a:lnTo>
                      <a:pt x="4116716" y="4800483"/>
                    </a:lnTo>
                    <a:lnTo>
                      <a:pt x="4118025" y="4767765"/>
                    </a:lnTo>
                    <a:cubicBezTo>
                      <a:pt x="4123931" y="4738236"/>
                      <a:pt x="4124313" y="4707565"/>
                      <a:pt x="4127932" y="4677656"/>
                    </a:cubicBezTo>
                    <a:cubicBezTo>
                      <a:pt x="4128694" y="4671177"/>
                      <a:pt x="4131362" y="4662987"/>
                      <a:pt x="4135934" y="4659175"/>
                    </a:cubicBezTo>
                    <a:cubicBezTo>
                      <a:pt x="4192704" y="4612501"/>
                      <a:pt x="4193276" y="4546777"/>
                      <a:pt x="4195944" y="4482005"/>
                    </a:cubicBezTo>
                    <a:cubicBezTo>
                      <a:pt x="4197659" y="4442762"/>
                      <a:pt x="4197659" y="4403326"/>
                      <a:pt x="4196706" y="4363891"/>
                    </a:cubicBezTo>
                    <a:lnTo>
                      <a:pt x="4196706" y="4363890"/>
                    </a:lnTo>
                    <a:cubicBezTo>
                      <a:pt x="4196514" y="4350554"/>
                      <a:pt x="4193466" y="4336457"/>
                      <a:pt x="4187752" y="4324645"/>
                    </a:cubicBezTo>
                    <a:cubicBezTo>
                      <a:pt x="4175749" y="4300070"/>
                      <a:pt x="4160129" y="4277401"/>
                      <a:pt x="4147936" y="4253014"/>
                    </a:cubicBezTo>
                    <a:close/>
                    <a:moveTo>
                      <a:pt x="4211111" y="2836172"/>
                    </a:moveTo>
                    <a:lnTo>
                      <a:pt x="4202421" y="2848793"/>
                    </a:lnTo>
                    <a:cubicBezTo>
                      <a:pt x="4197421" y="2865010"/>
                      <a:pt x="4191562" y="2881307"/>
                      <a:pt x="4186816" y="2897785"/>
                    </a:cubicBezTo>
                    <a:lnTo>
                      <a:pt x="4185787" y="2903551"/>
                    </a:lnTo>
                    <a:lnTo>
                      <a:pt x="4182513" y="2914328"/>
                    </a:lnTo>
                    <a:lnTo>
                      <a:pt x="4177882" y="2947858"/>
                    </a:lnTo>
                    <a:lnTo>
                      <a:pt x="4177881" y="2947862"/>
                    </a:lnTo>
                    <a:lnTo>
                      <a:pt x="4177881" y="2947863"/>
                    </a:lnTo>
                    <a:cubicBezTo>
                      <a:pt x="4177512" y="2959157"/>
                      <a:pt x="4178512" y="2970576"/>
                      <a:pt x="4181465" y="2982149"/>
                    </a:cubicBezTo>
                    <a:lnTo>
                      <a:pt x="4193158" y="3077402"/>
                    </a:lnTo>
                    <a:lnTo>
                      <a:pt x="4180703" y="3172654"/>
                    </a:lnTo>
                    <a:cubicBezTo>
                      <a:pt x="4154794" y="3276480"/>
                      <a:pt x="4127362" y="3380305"/>
                      <a:pt x="4133076" y="3489467"/>
                    </a:cubicBezTo>
                    <a:cubicBezTo>
                      <a:pt x="4134028" y="3507563"/>
                      <a:pt x="4122407" y="3529090"/>
                      <a:pt x="4110977" y="3544713"/>
                    </a:cubicBezTo>
                    <a:cubicBezTo>
                      <a:pt x="4100119" y="3559668"/>
                      <a:pt x="4094260" y="3566812"/>
                      <a:pt x="4093355" y="3574408"/>
                    </a:cubicBezTo>
                    <a:lnTo>
                      <a:pt x="4093355" y="3574409"/>
                    </a:lnTo>
                    <a:cubicBezTo>
                      <a:pt x="4092450" y="3582005"/>
                      <a:pt x="4096499" y="3590054"/>
                      <a:pt x="4105453" y="3606818"/>
                    </a:cubicBezTo>
                    <a:cubicBezTo>
                      <a:pt x="4109835" y="3614820"/>
                      <a:pt x="4112501" y="3624726"/>
                      <a:pt x="4118979" y="3630633"/>
                    </a:cubicBezTo>
                    <a:lnTo>
                      <a:pt x="4136708" y="3654416"/>
                    </a:lnTo>
                    <a:lnTo>
                      <a:pt x="4140382" y="3668940"/>
                    </a:lnTo>
                    <a:lnTo>
                      <a:pt x="4143220" y="3680164"/>
                    </a:lnTo>
                    <a:lnTo>
                      <a:pt x="4139172" y="3734837"/>
                    </a:lnTo>
                    <a:lnTo>
                      <a:pt x="4139172" y="3734838"/>
                    </a:lnTo>
                    <a:cubicBezTo>
                      <a:pt x="4138220" y="3741316"/>
                      <a:pt x="4136886" y="3749126"/>
                      <a:pt x="4139554" y="3754653"/>
                    </a:cubicBezTo>
                    <a:lnTo>
                      <a:pt x="4145911" y="3789776"/>
                    </a:lnTo>
                    <a:lnTo>
                      <a:pt x="4130980" y="3822472"/>
                    </a:lnTo>
                    <a:cubicBezTo>
                      <a:pt x="4123932" y="3831902"/>
                      <a:pt x="4118312" y="3842046"/>
                      <a:pt x="4116645" y="3852619"/>
                    </a:cubicBezTo>
                    <a:lnTo>
                      <a:pt x="4116645" y="3852620"/>
                    </a:lnTo>
                    <a:lnTo>
                      <a:pt x="4117425" y="3868764"/>
                    </a:lnTo>
                    <a:lnTo>
                      <a:pt x="4126028" y="3885337"/>
                    </a:lnTo>
                    <a:lnTo>
                      <a:pt x="4126028" y="3885339"/>
                    </a:lnTo>
                    <a:cubicBezTo>
                      <a:pt x="4135744" y="3897722"/>
                      <a:pt x="4143150" y="3910319"/>
                      <a:pt x="4148409" y="3923125"/>
                    </a:cubicBezTo>
                    <a:lnTo>
                      <a:pt x="4157913" y="3962160"/>
                    </a:lnTo>
                    <a:lnTo>
                      <a:pt x="4142221" y="4043838"/>
                    </a:lnTo>
                    <a:lnTo>
                      <a:pt x="4142220" y="4043839"/>
                    </a:lnTo>
                    <a:cubicBezTo>
                      <a:pt x="4133457" y="4063842"/>
                      <a:pt x="4128075" y="4083702"/>
                      <a:pt x="4127099" y="4103825"/>
                    </a:cubicBezTo>
                    <a:lnTo>
                      <a:pt x="4127099" y="4103826"/>
                    </a:lnTo>
                    <a:lnTo>
                      <a:pt x="4129066" y="4134256"/>
                    </a:lnTo>
                    <a:lnTo>
                      <a:pt x="4138410" y="4165382"/>
                    </a:lnTo>
                    <a:lnTo>
                      <a:pt x="4138410" y="4165384"/>
                    </a:lnTo>
                    <a:lnTo>
                      <a:pt x="4142315" y="4192388"/>
                    </a:lnTo>
                    <a:lnTo>
                      <a:pt x="4142315" y="4192387"/>
                    </a:lnTo>
                    <a:cubicBezTo>
                      <a:pt x="4142411" y="4182767"/>
                      <a:pt x="4141839" y="4173480"/>
                      <a:pt x="4138410" y="4165383"/>
                    </a:cubicBezTo>
                    <a:lnTo>
                      <a:pt x="4138410" y="4165382"/>
                    </a:lnTo>
                    <a:lnTo>
                      <a:pt x="4127099" y="4103826"/>
                    </a:lnTo>
                    <a:lnTo>
                      <a:pt x="4142220" y="4043840"/>
                    </a:lnTo>
                    <a:lnTo>
                      <a:pt x="4142221" y="4043838"/>
                    </a:lnTo>
                    <a:lnTo>
                      <a:pt x="4155523" y="4002410"/>
                    </a:lnTo>
                    <a:lnTo>
                      <a:pt x="4157913" y="3962160"/>
                    </a:lnTo>
                    <a:lnTo>
                      <a:pt x="4157913" y="3962159"/>
                    </a:lnTo>
                    <a:cubicBezTo>
                      <a:pt x="4155651" y="3935727"/>
                      <a:pt x="4145460" y="3910104"/>
                      <a:pt x="4126028" y="3885338"/>
                    </a:cubicBezTo>
                    <a:lnTo>
                      <a:pt x="4126028" y="3885337"/>
                    </a:lnTo>
                    <a:lnTo>
                      <a:pt x="4116645" y="3852620"/>
                    </a:lnTo>
                    <a:lnTo>
                      <a:pt x="4130980" y="3822473"/>
                    </a:lnTo>
                    <a:cubicBezTo>
                      <a:pt x="4139172" y="3811614"/>
                      <a:pt x="4144316" y="3800897"/>
                      <a:pt x="4145911" y="3789777"/>
                    </a:cubicBezTo>
                    <a:lnTo>
                      <a:pt x="4145911" y="3789776"/>
                    </a:lnTo>
                    <a:cubicBezTo>
                      <a:pt x="4147507" y="3778655"/>
                      <a:pt x="4145554" y="3767130"/>
                      <a:pt x="4139554" y="3754652"/>
                    </a:cubicBezTo>
                    <a:lnTo>
                      <a:pt x="4139172" y="3734838"/>
                    </a:lnTo>
                    <a:lnTo>
                      <a:pt x="4143220" y="3680164"/>
                    </a:lnTo>
                    <a:lnTo>
                      <a:pt x="4143220" y="3680163"/>
                    </a:lnTo>
                    <a:lnTo>
                      <a:pt x="4140382" y="3668940"/>
                    </a:lnTo>
                    <a:lnTo>
                      <a:pt x="4136708" y="3654416"/>
                    </a:lnTo>
                    <a:lnTo>
                      <a:pt x="4136708" y="3654416"/>
                    </a:lnTo>
                    <a:lnTo>
                      <a:pt x="4136708" y="3654415"/>
                    </a:lnTo>
                    <a:cubicBezTo>
                      <a:pt x="4132898" y="3646123"/>
                      <a:pt x="4127219" y="3638157"/>
                      <a:pt x="4118979" y="3630632"/>
                    </a:cubicBezTo>
                    <a:cubicBezTo>
                      <a:pt x="4112501" y="3624725"/>
                      <a:pt x="4109835" y="3614819"/>
                      <a:pt x="4105453" y="3606817"/>
                    </a:cubicBezTo>
                    <a:cubicBezTo>
                      <a:pt x="4100976" y="3598435"/>
                      <a:pt x="4097725" y="3592232"/>
                      <a:pt x="4095707" y="3587174"/>
                    </a:cubicBezTo>
                    <a:lnTo>
                      <a:pt x="4093355" y="3574408"/>
                    </a:lnTo>
                    <a:lnTo>
                      <a:pt x="4098434" y="3562321"/>
                    </a:lnTo>
                    <a:cubicBezTo>
                      <a:pt x="4101369" y="3557716"/>
                      <a:pt x="4105548" y="3552191"/>
                      <a:pt x="4110977" y="3544714"/>
                    </a:cubicBezTo>
                    <a:cubicBezTo>
                      <a:pt x="4122407" y="3529091"/>
                      <a:pt x="4134028" y="3507564"/>
                      <a:pt x="4133076" y="3489468"/>
                    </a:cubicBezTo>
                    <a:cubicBezTo>
                      <a:pt x="4127362" y="3380306"/>
                      <a:pt x="4154794" y="3276481"/>
                      <a:pt x="4180703" y="3172655"/>
                    </a:cubicBezTo>
                    <a:cubicBezTo>
                      <a:pt x="4188705" y="3140650"/>
                      <a:pt x="4192943" y="3109026"/>
                      <a:pt x="4193158" y="3077402"/>
                    </a:cubicBezTo>
                    <a:lnTo>
                      <a:pt x="4193158" y="3077401"/>
                    </a:lnTo>
                    <a:cubicBezTo>
                      <a:pt x="4193372" y="3045777"/>
                      <a:pt x="4189562" y="3014153"/>
                      <a:pt x="4181465" y="2982148"/>
                    </a:cubicBezTo>
                    <a:lnTo>
                      <a:pt x="4177881" y="2947863"/>
                    </a:lnTo>
                    <a:lnTo>
                      <a:pt x="4177882" y="2947858"/>
                    </a:lnTo>
                    <a:lnTo>
                      <a:pt x="4185787" y="2903551"/>
                    </a:lnTo>
                    <a:lnTo>
                      <a:pt x="4202421" y="2848794"/>
                    </a:lnTo>
                    <a:cubicBezTo>
                      <a:pt x="4203754" y="2844317"/>
                      <a:pt x="4207040" y="2839983"/>
                      <a:pt x="4211111" y="2836173"/>
                    </a:cubicBezTo>
                    <a:close/>
                    <a:moveTo>
                      <a:pt x="3726625" y="1508458"/>
                    </a:moveTo>
                    <a:lnTo>
                      <a:pt x="3698531" y="1596214"/>
                    </a:lnTo>
                    <a:cubicBezTo>
                      <a:pt x="3696054" y="1604979"/>
                      <a:pt x="3697579" y="1615837"/>
                      <a:pt x="3700436" y="1624981"/>
                    </a:cubicBezTo>
                    <a:cubicBezTo>
                      <a:pt x="3710152" y="1656224"/>
                      <a:pt x="3734537" y="1676037"/>
                      <a:pt x="3757017" y="1697754"/>
                    </a:cubicBezTo>
                    <a:cubicBezTo>
                      <a:pt x="3766924" y="1707280"/>
                      <a:pt x="3773972" y="1720424"/>
                      <a:pt x="3779686" y="1733189"/>
                    </a:cubicBezTo>
                    <a:cubicBezTo>
                      <a:pt x="3794357" y="1766336"/>
                      <a:pt x="3807501" y="1800247"/>
                      <a:pt x="3821407" y="1833776"/>
                    </a:cubicBezTo>
                    <a:cubicBezTo>
                      <a:pt x="3822741" y="1837014"/>
                      <a:pt x="3826170" y="1839680"/>
                      <a:pt x="3829028" y="1842159"/>
                    </a:cubicBezTo>
                    <a:cubicBezTo>
                      <a:pt x="3859129" y="1866923"/>
                      <a:pt x="3889418" y="1891498"/>
                      <a:pt x="3919519" y="1916455"/>
                    </a:cubicBezTo>
                    <a:cubicBezTo>
                      <a:pt x="3925233" y="1921217"/>
                      <a:pt x="3929425" y="1928077"/>
                      <a:pt x="3934949" y="1933220"/>
                    </a:cubicBezTo>
                    <a:cubicBezTo>
                      <a:pt x="3942569" y="1940460"/>
                      <a:pt x="3949810" y="1949604"/>
                      <a:pt x="3958954" y="1953414"/>
                    </a:cubicBezTo>
                    <a:cubicBezTo>
                      <a:pt x="3987719" y="1965225"/>
                      <a:pt x="4000103" y="1987895"/>
                      <a:pt x="4005437" y="2016470"/>
                    </a:cubicBezTo>
                    <a:cubicBezTo>
                      <a:pt x="4010390" y="2042571"/>
                      <a:pt x="4014582" y="2068670"/>
                      <a:pt x="4020296" y="2094579"/>
                    </a:cubicBezTo>
                    <a:cubicBezTo>
                      <a:pt x="4027154" y="2126202"/>
                      <a:pt x="4034584" y="2157637"/>
                      <a:pt x="4042967" y="2188880"/>
                    </a:cubicBezTo>
                    <a:cubicBezTo>
                      <a:pt x="4046587" y="2202405"/>
                      <a:pt x="4050777" y="2216693"/>
                      <a:pt x="4058207" y="2228315"/>
                    </a:cubicBezTo>
                    <a:cubicBezTo>
                      <a:pt x="4078782" y="2260891"/>
                      <a:pt x="4092688" y="2295754"/>
                      <a:pt x="4087164" y="2334045"/>
                    </a:cubicBezTo>
                    <a:cubicBezTo>
                      <a:pt x="4082782" y="2364716"/>
                      <a:pt x="4094022" y="2390435"/>
                      <a:pt x="4111549" y="2409486"/>
                    </a:cubicBezTo>
                    <a:cubicBezTo>
                      <a:pt x="4119503" y="2418155"/>
                      <a:pt x="4125016" y="2426977"/>
                      <a:pt x="4128650" y="2435913"/>
                    </a:cubicBezTo>
                    <a:lnTo>
                      <a:pt x="4134481" y="2463018"/>
                    </a:lnTo>
                    <a:lnTo>
                      <a:pt x="4125839" y="2518262"/>
                    </a:lnTo>
                    <a:lnTo>
                      <a:pt x="4125838" y="2518264"/>
                    </a:lnTo>
                    <a:cubicBezTo>
                      <a:pt x="4123171" y="2527790"/>
                      <a:pt x="4122027" y="2536457"/>
                      <a:pt x="4122194" y="2545006"/>
                    </a:cubicBezTo>
                    <a:lnTo>
                      <a:pt x="4122194" y="2545007"/>
                    </a:lnTo>
                    <a:cubicBezTo>
                      <a:pt x="4122360" y="2553556"/>
                      <a:pt x="4123837" y="2561986"/>
                      <a:pt x="4126408" y="2571035"/>
                    </a:cubicBezTo>
                    <a:cubicBezTo>
                      <a:pt x="4138410" y="2612946"/>
                      <a:pt x="4170987" y="2640951"/>
                      <a:pt x="4199563" y="2668002"/>
                    </a:cubicBezTo>
                    <a:cubicBezTo>
                      <a:pt x="4223947" y="2691055"/>
                      <a:pt x="4237663" y="2716964"/>
                      <a:pt x="4247953" y="2745349"/>
                    </a:cubicBezTo>
                    <a:lnTo>
                      <a:pt x="4247954" y="2745352"/>
                    </a:lnTo>
                    <a:lnTo>
                      <a:pt x="4253873" y="2778006"/>
                    </a:lnTo>
                    <a:lnTo>
                      <a:pt x="4253453" y="2785440"/>
                    </a:lnTo>
                    <a:lnTo>
                      <a:pt x="4243374" y="2811780"/>
                    </a:lnTo>
                    <a:lnTo>
                      <a:pt x="4243371" y="2811787"/>
                    </a:lnTo>
                    <a:lnTo>
                      <a:pt x="4243372" y="2811787"/>
                    </a:lnTo>
                    <a:lnTo>
                      <a:pt x="4243374" y="2811780"/>
                    </a:lnTo>
                    <a:lnTo>
                      <a:pt x="4253025" y="2793023"/>
                    </a:lnTo>
                    <a:lnTo>
                      <a:pt x="4253453" y="2785440"/>
                    </a:lnTo>
                    <a:lnTo>
                      <a:pt x="4254654" y="2782305"/>
                    </a:lnTo>
                    <a:lnTo>
                      <a:pt x="4253873" y="2778006"/>
                    </a:lnTo>
                    <a:lnTo>
                      <a:pt x="4254284" y="2770758"/>
                    </a:lnTo>
                    <a:lnTo>
                      <a:pt x="4247954" y="2745352"/>
                    </a:lnTo>
                    <a:lnTo>
                      <a:pt x="4247953" y="2745348"/>
                    </a:lnTo>
                    <a:cubicBezTo>
                      <a:pt x="4237663" y="2716963"/>
                      <a:pt x="4223947" y="2691054"/>
                      <a:pt x="4199563" y="2668001"/>
                    </a:cubicBezTo>
                    <a:cubicBezTo>
                      <a:pt x="4170987" y="2640950"/>
                      <a:pt x="4138410" y="2612945"/>
                      <a:pt x="4126408" y="2571034"/>
                    </a:cubicBezTo>
                    <a:lnTo>
                      <a:pt x="4122194" y="2545007"/>
                    </a:lnTo>
                    <a:lnTo>
                      <a:pt x="4125838" y="2518265"/>
                    </a:lnTo>
                    <a:lnTo>
                      <a:pt x="4125839" y="2518262"/>
                    </a:lnTo>
                    <a:lnTo>
                      <a:pt x="4132419" y="2490551"/>
                    </a:lnTo>
                    <a:lnTo>
                      <a:pt x="4134481" y="2463018"/>
                    </a:lnTo>
                    <a:lnTo>
                      <a:pt x="4134481" y="2463017"/>
                    </a:lnTo>
                    <a:cubicBezTo>
                      <a:pt x="4133600" y="2444777"/>
                      <a:pt x="4127457" y="2426822"/>
                      <a:pt x="4111549" y="2409485"/>
                    </a:cubicBezTo>
                    <a:cubicBezTo>
                      <a:pt x="4094022" y="2390434"/>
                      <a:pt x="4082782" y="2364715"/>
                      <a:pt x="4087164" y="2334044"/>
                    </a:cubicBezTo>
                    <a:cubicBezTo>
                      <a:pt x="4092688" y="2295753"/>
                      <a:pt x="4078782" y="2260890"/>
                      <a:pt x="4058207" y="2228314"/>
                    </a:cubicBezTo>
                    <a:cubicBezTo>
                      <a:pt x="4050777" y="2216692"/>
                      <a:pt x="4046587" y="2202404"/>
                      <a:pt x="4042967" y="2188879"/>
                    </a:cubicBezTo>
                    <a:cubicBezTo>
                      <a:pt x="4034584" y="2157636"/>
                      <a:pt x="4027154" y="2126201"/>
                      <a:pt x="4020296" y="2094578"/>
                    </a:cubicBezTo>
                    <a:cubicBezTo>
                      <a:pt x="4014582" y="2068669"/>
                      <a:pt x="4010390" y="2042570"/>
                      <a:pt x="4005437" y="2016469"/>
                    </a:cubicBezTo>
                    <a:cubicBezTo>
                      <a:pt x="4000103" y="1987894"/>
                      <a:pt x="3987719" y="1965224"/>
                      <a:pt x="3958954" y="1953413"/>
                    </a:cubicBezTo>
                    <a:cubicBezTo>
                      <a:pt x="3949810" y="1949603"/>
                      <a:pt x="3942569" y="1940459"/>
                      <a:pt x="3934949" y="1933219"/>
                    </a:cubicBezTo>
                    <a:cubicBezTo>
                      <a:pt x="3929425" y="1928076"/>
                      <a:pt x="3925233" y="1921216"/>
                      <a:pt x="3919519" y="1916454"/>
                    </a:cubicBezTo>
                    <a:cubicBezTo>
                      <a:pt x="3889418" y="1891497"/>
                      <a:pt x="3859129" y="1866922"/>
                      <a:pt x="3829028" y="1842158"/>
                    </a:cubicBezTo>
                    <a:cubicBezTo>
                      <a:pt x="3826170" y="1839679"/>
                      <a:pt x="3822741" y="1837013"/>
                      <a:pt x="3821407" y="1833775"/>
                    </a:cubicBezTo>
                    <a:cubicBezTo>
                      <a:pt x="3807501" y="1800246"/>
                      <a:pt x="3794358" y="1766335"/>
                      <a:pt x="3779686" y="1733188"/>
                    </a:cubicBezTo>
                    <a:cubicBezTo>
                      <a:pt x="3773972" y="1720423"/>
                      <a:pt x="3766924" y="1707279"/>
                      <a:pt x="3757018" y="1697753"/>
                    </a:cubicBezTo>
                    <a:cubicBezTo>
                      <a:pt x="3734538" y="1676036"/>
                      <a:pt x="3710152" y="1656223"/>
                      <a:pt x="3700436" y="1624980"/>
                    </a:cubicBezTo>
                    <a:cubicBezTo>
                      <a:pt x="3697580" y="1615836"/>
                      <a:pt x="3696055" y="1604978"/>
                      <a:pt x="3698532" y="1596213"/>
                    </a:cubicBezTo>
                    <a:close/>
                    <a:moveTo>
                      <a:pt x="3745230" y="1459073"/>
                    </a:moveTo>
                    <a:lnTo>
                      <a:pt x="3745229" y="1459074"/>
                    </a:lnTo>
                    <a:lnTo>
                      <a:pt x="3736012" y="1481572"/>
                    </a:lnTo>
                    <a:close/>
                    <a:moveTo>
                      <a:pt x="3764423" y="1268758"/>
                    </a:moveTo>
                    <a:cubicBezTo>
                      <a:pt x="3764875" y="1275402"/>
                      <a:pt x="3766447" y="1281689"/>
                      <a:pt x="3769590" y="1286070"/>
                    </a:cubicBezTo>
                    <a:cubicBezTo>
                      <a:pt x="3784163" y="1306930"/>
                      <a:pt x="3790403" y="1328553"/>
                      <a:pt x="3791927" y="1350628"/>
                    </a:cubicBezTo>
                    <a:lnTo>
                      <a:pt x="3786333" y="1413840"/>
                    </a:lnTo>
                    <a:lnTo>
                      <a:pt x="3791928" y="1350627"/>
                    </a:lnTo>
                    <a:cubicBezTo>
                      <a:pt x="3790403" y="1328552"/>
                      <a:pt x="3784164" y="1306930"/>
                      <a:pt x="3769590" y="1286069"/>
                    </a:cubicBezTo>
                    <a:close/>
                    <a:moveTo>
                      <a:pt x="3706152" y="773035"/>
                    </a:moveTo>
                    <a:lnTo>
                      <a:pt x="3706152" y="773036"/>
                    </a:lnTo>
                    <a:cubicBezTo>
                      <a:pt x="3708438" y="800277"/>
                      <a:pt x="3711676" y="827330"/>
                      <a:pt x="3714152" y="854380"/>
                    </a:cubicBezTo>
                    <a:cubicBezTo>
                      <a:pt x="3716438" y="878957"/>
                      <a:pt x="3717200" y="903723"/>
                      <a:pt x="3745205" y="915344"/>
                    </a:cubicBezTo>
                    <a:cubicBezTo>
                      <a:pt x="3749587" y="917060"/>
                      <a:pt x="3752825" y="922774"/>
                      <a:pt x="3755683" y="927156"/>
                    </a:cubicBezTo>
                    <a:cubicBezTo>
                      <a:pt x="3799691" y="994786"/>
                      <a:pt x="3798547" y="1030981"/>
                      <a:pt x="3752063" y="1097088"/>
                    </a:cubicBezTo>
                    <a:cubicBezTo>
                      <a:pt x="3747301" y="1103946"/>
                      <a:pt x="3743871" y="1118614"/>
                      <a:pt x="3747681" y="1123186"/>
                    </a:cubicBezTo>
                    <a:cubicBezTo>
                      <a:pt x="3763493" y="1142618"/>
                      <a:pt x="3770542" y="1162954"/>
                      <a:pt x="3772400" y="1184029"/>
                    </a:cubicBezTo>
                    <a:cubicBezTo>
                      <a:pt x="3770542" y="1162954"/>
                      <a:pt x="3763494" y="1142617"/>
                      <a:pt x="3747682" y="1123185"/>
                    </a:cubicBezTo>
                    <a:cubicBezTo>
                      <a:pt x="3743872" y="1118613"/>
                      <a:pt x="3747302" y="1103945"/>
                      <a:pt x="3752064" y="1097087"/>
                    </a:cubicBezTo>
                    <a:cubicBezTo>
                      <a:pt x="3798548" y="1030980"/>
                      <a:pt x="3799692" y="994785"/>
                      <a:pt x="3755684" y="927155"/>
                    </a:cubicBezTo>
                    <a:cubicBezTo>
                      <a:pt x="3752826" y="922773"/>
                      <a:pt x="3749588" y="917059"/>
                      <a:pt x="3745206" y="915343"/>
                    </a:cubicBezTo>
                    <a:cubicBezTo>
                      <a:pt x="3717200" y="903722"/>
                      <a:pt x="3716438" y="878956"/>
                      <a:pt x="3714152" y="854379"/>
                    </a:cubicBezTo>
                    <a:close/>
                    <a:moveTo>
                      <a:pt x="3761553" y="517851"/>
                    </a:moveTo>
                    <a:lnTo>
                      <a:pt x="3752635" y="556048"/>
                    </a:lnTo>
                    <a:cubicBezTo>
                      <a:pt x="3750539" y="564049"/>
                      <a:pt x="3745015" y="572623"/>
                      <a:pt x="3746157" y="580051"/>
                    </a:cubicBezTo>
                    <a:cubicBezTo>
                      <a:pt x="3749491" y="601579"/>
                      <a:pt x="3747062" y="622201"/>
                      <a:pt x="3742776" y="642538"/>
                    </a:cubicBezTo>
                    <a:lnTo>
                      <a:pt x="3730253" y="694928"/>
                    </a:lnTo>
                    <a:lnTo>
                      <a:pt x="3742777" y="642537"/>
                    </a:lnTo>
                    <a:cubicBezTo>
                      <a:pt x="3747063" y="622201"/>
                      <a:pt x="3749492" y="601578"/>
                      <a:pt x="3746158" y="580050"/>
                    </a:cubicBezTo>
                    <a:cubicBezTo>
                      <a:pt x="3745016" y="572622"/>
                      <a:pt x="3750540" y="564048"/>
                      <a:pt x="3752636" y="556047"/>
                    </a:cubicBezTo>
                    <a:close/>
                    <a:moveTo>
                      <a:pt x="3774848" y="298169"/>
                    </a:moveTo>
                    <a:lnTo>
                      <a:pt x="3760065" y="313534"/>
                    </a:lnTo>
                    <a:cubicBezTo>
                      <a:pt x="3755873" y="316390"/>
                      <a:pt x="3758159" y="330299"/>
                      <a:pt x="3759493" y="338871"/>
                    </a:cubicBezTo>
                    <a:lnTo>
                      <a:pt x="3759500" y="338900"/>
                    </a:lnTo>
                    <a:lnTo>
                      <a:pt x="3769400" y="395640"/>
                    </a:lnTo>
                    <a:lnTo>
                      <a:pt x="3765590" y="367328"/>
                    </a:lnTo>
                    <a:lnTo>
                      <a:pt x="3759500" y="338900"/>
                    </a:lnTo>
                    <a:lnTo>
                      <a:pt x="3759494" y="338870"/>
                    </a:lnTo>
                    <a:cubicBezTo>
                      <a:pt x="3758160" y="330298"/>
                      <a:pt x="3755874" y="316389"/>
                      <a:pt x="3760066" y="313533"/>
                    </a:cubicBezTo>
                    <a:close/>
                    <a:moveTo>
                      <a:pt x="3782393" y="281568"/>
                    </a:moveTo>
                    <a:lnTo>
                      <a:pt x="3777498" y="295415"/>
                    </a:lnTo>
                    <a:lnTo>
                      <a:pt x="3777499" y="295415"/>
                    </a:lnTo>
                    <a:close/>
                    <a:moveTo>
                      <a:pt x="3769073" y="24486"/>
                    </a:moveTo>
                    <a:lnTo>
                      <a:pt x="3766810" y="74129"/>
                    </a:lnTo>
                    <a:cubicBezTo>
                      <a:pt x="3767733" y="91492"/>
                      <a:pt x="3770043" y="108703"/>
                      <a:pt x="3772734" y="125861"/>
                    </a:cubicBezTo>
                    <a:lnTo>
                      <a:pt x="3777129" y="153387"/>
                    </a:lnTo>
                    <a:lnTo>
                      <a:pt x="3785402" y="228944"/>
                    </a:lnTo>
                    <a:lnTo>
                      <a:pt x="3780943" y="177271"/>
                    </a:lnTo>
                    <a:lnTo>
                      <a:pt x="3777129" y="153387"/>
                    </a:lnTo>
                    <a:lnTo>
                      <a:pt x="3776930" y="151569"/>
                    </a:lnTo>
                    <a:cubicBezTo>
                      <a:pt x="3772700" y="125876"/>
                      <a:pt x="3768195" y="100174"/>
                      <a:pt x="3766811" y="74129"/>
                    </a:cubicBezTo>
                    <a:close/>
                    <a:moveTo>
                      <a:pt x="3766492" y="0"/>
                    </a:moveTo>
                    <a:lnTo>
                      <a:pt x="4230600" y="0"/>
                    </a:lnTo>
                    <a:lnTo>
                      <a:pt x="4229473" y="2817"/>
                    </a:lnTo>
                    <a:cubicBezTo>
                      <a:pt x="4221092" y="21486"/>
                      <a:pt x="4218423" y="43012"/>
                      <a:pt x="4215375" y="63587"/>
                    </a:cubicBezTo>
                    <a:cubicBezTo>
                      <a:pt x="4209851" y="101308"/>
                      <a:pt x="4206421" y="139219"/>
                      <a:pt x="4201468" y="176939"/>
                    </a:cubicBezTo>
                    <a:cubicBezTo>
                      <a:pt x="4200325" y="184941"/>
                      <a:pt x="4198231" y="194085"/>
                      <a:pt x="4193466" y="200182"/>
                    </a:cubicBezTo>
                    <a:cubicBezTo>
                      <a:pt x="4161461" y="241901"/>
                      <a:pt x="4152508" y="292579"/>
                      <a:pt x="4155554" y="340774"/>
                    </a:cubicBezTo>
                    <a:cubicBezTo>
                      <a:pt x="4157843" y="378686"/>
                      <a:pt x="4159557" y="415835"/>
                      <a:pt x="4156319" y="453364"/>
                    </a:cubicBezTo>
                    <a:cubicBezTo>
                      <a:pt x="4156127" y="456222"/>
                      <a:pt x="4156509" y="460032"/>
                      <a:pt x="4158033" y="462126"/>
                    </a:cubicBezTo>
                    <a:cubicBezTo>
                      <a:pt x="4168129" y="475081"/>
                      <a:pt x="4168891" y="488607"/>
                      <a:pt x="4170605" y="505182"/>
                    </a:cubicBezTo>
                    <a:cubicBezTo>
                      <a:pt x="4173083" y="528615"/>
                      <a:pt x="4171367" y="550141"/>
                      <a:pt x="4167177" y="571860"/>
                    </a:cubicBezTo>
                    <a:cubicBezTo>
                      <a:pt x="4164129" y="587672"/>
                      <a:pt x="4157843" y="603673"/>
                      <a:pt x="4149840" y="617772"/>
                    </a:cubicBezTo>
                    <a:cubicBezTo>
                      <a:pt x="4138600" y="637392"/>
                      <a:pt x="4134220" y="656255"/>
                      <a:pt x="4149078" y="674923"/>
                    </a:cubicBezTo>
                    <a:cubicBezTo>
                      <a:pt x="4164891" y="695116"/>
                      <a:pt x="4159367" y="717977"/>
                      <a:pt x="4159937" y="740268"/>
                    </a:cubicBezTo>
                    <a:cubicBezTo>
                      <a:pt x="4160129" y="749982"/>
                      <a:pt x="4159747" y="760270"/>
                      <a:pt x="4162223" y="769605"/>
                    </a:cubicBezTo>
                    <a:cubicBezTo>
                      <a:pt x="4169273" y="796655"/>
                      <a:pt x="4179941" y="822756"/>
                      <a:pt x="4184703" y="850189"/>
                    </a:cubicBezTo>
                    <a:cubicBezTo>
                      <a:pt x="4187370" y="865430"/>
                      <a:pt x="4182607" y="882384"/>
                      <a:pt x="4179179" y="898198"/>
                    </a:cubicBezTo>
                    <a:cubicBezTo>
                      <a:pt x="4175559" y="914200"/>
                      <a:pt x="4170035" y="930011"/>
                      <a:pt x="4164319" y="945444"/>
                    </a:cubicBezTo>
                    <a:cubicBezTo>
                      <a:pt x="4160509" y="955920"/>
                      <a:pt x="4156889" y="967350"/>
                      <a:pt x="4150030" y="975733"/>
                    </a:cubicBezTo>
                    <a:cubicBezTo>
                      <a:pt x="4134410" y="994785"/>
                      <a:pt x="4131742" y="1014406"/>
                      <a:pt x="4139934" y="1036887"/>
                    </a:cubicBezTo>
                    <a:cubicBezTo>
                      <a:pt x="4141268" y="1040315"/>
                      <a:pt x="4141268" y="1044315"/>
                      <a:pt x="4141458" y="1048125"/>
                    </a:cubicBezTo>
                    <a:cubicBezTo>
                      <a:pt x="4145458" y="1109091"/>
                      <a:pt x="4147936" y="1170051"/>
                      <a:pt x="4154032" y="1230633"/>
                    </a:cubicBezTo>
                    <a:cubicBezTo>
                      <a:pt x="4156509" y="1255206"/>
                      <a:pt x="4167367" y="1278829"/>
                      <a:pt x="4174225" y="1303024"/>
                    </a:cubicBezTo>
                    <a:cubicBezTo>
                      <a:pt x="4175559" y="1307978"/>
                      <a:pt x="4177655" y="1313504"/>
                      <a:pt x="4176701" y="1318456"/>
                    </a:cubicBezTo>
                    <a:cubicBezTo>
                      <a:pt x="4167177" y="1372368"/>
                      <a:pt x="4181083" y="1422854"/>
                      <a:pt x="4199372" y="1472575"/>
                    </a:cubicBezTo>
                    <a:cubicBezTo>
                      <a:pt x="4201278" y="1477717"/>
                      <a:pt x="4200706" y="1484004"/>
                      <a:pt x="4200325" y="1489720"/>
                    </a:cubicBezTo>
                    <a:cubicBezTo>
                      <a:pt x="4198993" y="1505724"/>
                      <a:pt x="4192324" y="1523059"/>
                      <a:pt x="4196324" y="1537537"/>
                    </a:cubicBezTo>
                    <a:cubicBezTo>
                      <a:pt x="4207374" y="1576019"/>
                      <a:pt x="4220709" y="1614120"/>
                      <a:pt x="4237474" y="1650317"/>
                    </a:cubicBezTo>
                    <a:cubicBezTo>
                      <a:pt x="4254428" y="1687086"/>
                      <a:pt x="4268716" y="1721185"/>
                      <a:pt x="4251572" y="1763287"/>
                    </a:cubicBezTo>
                    <a:cubicBezTo>
                      <a:pt x="4244332" y="1781194"/>
                      <a:pt x="4249476" y="1804816"/>
                      <a:pt x="4251380" y="1825393"/>
                    </a:cubicBezTo>
                    <a:cubicBezTo>
                      <a:pt x="4252904" y="1840441"/>
                      <a:pt x="4261478" y="1854920"/>
                      <a:pt x="4261478" y="1869780"/>
                    </a:cubicBezTo>
                    <a:cubicBezTo>
                      <a:pt x="4261478" y="1909408"/>
                      <a:pt x="4271574" y="1944649"/>
                      <a:pt x="4292149" y="1978940"/>
                    </a:cubicBezTo>
                    <a:cubicBezTo>
                      <a:pt x="4300150" y="1992279"/>
                      <a:pt x="4294815" y="2013043"/>
                      <a:pt x="4296911" y="2030378"/>
                    </a:cubicBezTo>
                    <a:cubicBezTo>
                      <a:pt x="4299388" y="2048668"/>
                      <a:pt x="4301673" y="2067525"/>
                      <a:pt x="4307201" y="2085054"/>
                    </a:cubicBezTo>
                    <a:cubicBezTo>
                      <a:pt x="4321679" y="2130393"/>
                      <a:pt x="4338062" y="2175163"/>
                      <a:pt x="4353302" y="2220312"/>
                    </a:cubicBezTo>
                    <a:cubicBezTo>
                      <a:pt x="4365877" y="2257459"/>
                      <a:pt x="4355970" y="2294039"/>
                      <a:pt x="4350636" y="2330806"/>
                    </a:cubicBezTo>
                    <a:cubicBezTo>
                      <a:pt x="4347205" y="2353859"/>
                      <a:pt x="4339013" y="2375383"/>
                      <a:pt x="4351206" y="2401292"/>
                    </a:cubicBezTo>
                    <a:cubicBezTo>
                      <a:pt x="4362828" y="2426059"/>
                      <a:pt x="4360160" y="2457492"/>
                      <a:pt x="4366446" y="2485307"/>
                    </a:cubicBezTo>
                    <a:cubicBezTo>
                      <a:pt x="4371781" y="2508742"/>
                      <a:pt x="4380354" y="2531409"/>
                      <a:pt x="4388736" y="2554079"/>
                    </a:cubicBezTo>
                    <a:cubicBezTo>
                      <a:pt x="4400168" y="2584942"/>
                      <a:pt x="4412167" y="2615421"/>
                      <a:pt x="4406453" y="2649143"/>
                    </a:cubicBezTo>
                    <a:cubicBezTo>
                      <a:pt x="4399976" y="2687436"/>
                      <a:pt x="4424359" y="2713723"/>
                      <a:pt x="4440554" y="2743826"/>
                    </a:cubicBezTo>
                    <a:cubicBezTo>
                      <a:pt x="4451603" y="2764590"/>
                      <a:pt x="4459795" y="2787259"/>
                      <a:pt x="4466653" y="2809930"/>
                    </a:cubicBezTo>
                    <a:cubicBezTo>
                      <a:pt x="4475607" y="2840219"/>
                      <a:pt x="4480941" y="2871462"/>
                      <a:pt x="4489705" y="2901943"/>
                    </a:cubicBezTo>
                    <a:cubicBezTo>
                      <a:pt x="4502848" y="2948047"/>
                      <a:pt x="4513137" y="2994722"/>
                      <a:pt x="4505897" y="3042728"/>
                    </a:cubicBezTo>
                    <a:cubicBezTo>
                      <a:pt x="4502659" y="3064827"/>
                      <a:pt x="4502848" y="3085403"/>
                      <a:pt x="4507613" y="3107500"/>
                    </a:cubicBezTo>
                    <a:cubicBezTo>
                      <a:pt x="4515422" y="3143695"/>
                      <a:pt x="4516376" y="3180844"/>
                      <a:pt x="4545521" y="3209993"/>
                    </a:cubicBezTo>
                    <a:cubicBezTo>
                      <a:pt x="4555811" y="3220280"/>
                      <a:pt x="4558477" y="3238758"/>
                      <a:pt x="4563811" y="3253809"/>
                    </a:cubicBezTo>
                    <a:cubicBezTo>
                      <a:pt x="4570099" y="3271145"/>
                      <a:pt x="4566858" y="3283908"/>
                      <a:pt x="4548570" y="3293244"/>
                    </a:cubicBezTo>
                    <a:cubicBezTo>
                      <a:pt x="4540379" y="3297434"/>
                      <a:pt x="4532378" y="3309437"/>
                      <a:pt x="4531043" y="3318771"/>
                    </a:cubicBezTo>
                    <a:cubicBezTo>
                      <a:pt x="4527043" y="3346776"/>
                      <a:pt x="4532950" y="3372495"/>
                      <a:pt x="4545904" y="3399546"/>
                    </a:cubicBezTo>
                    <a:cubicBezTo>
                      <a:pt x="4558096" y="3424883"/>
                      <a:pt x="4556762" y="3456508"/>
                      <a:pt x="4561524" y="3485275"/>
                    </a:cubicBezTo>
                    <a:cubicBezTo>
                      <a:pt x="4564954" y="3505657"/>
                      <a:pt x="4572002" y="3526042"/>
                      <a:pt x="4572002" y="3546617"/>
                    </a:cubicBezTo>
                    <a:cubicBezTo>
                      <a:pt x="4572002" y="3572146"/>
                      <a:pt x="4565907" y="3597482"/>
                      <a:pt x="4563620" y="3623201"/>
                    </a:cubicBezTo>
                    <a:cubicBezTo>
                      <a:pt x="4561716" y="3643204"/>
                      <a:pt x="4562478" y="3663589"/>
                      <a:pt x="4560192" y="3683591"/>
                    </a:cubicBezTo>
                    <a:cubicBezTo>
                      <a:pt x="4558477" y="3699976"/>
                      <a:pt x="4554096" y="3716168"/>
                      <a:pt x="4550476" y="3732361"/>
                    </a:cubicBezTo>
                    <a:cubicBezTo>
                      <a:pt x="4549142" y="3738267"/>
                      <a:pt x="4543998" y="3744173"/>
                      <a:pt x="4544759" y="3749506"/>
                    </a:cubicBezTo>
                    <a:cubicBezTo>
                      <a:pt x="4552953" y="3802467"/>
                      <a:pt x="4516376" y="3840569"/>
                      <a:pt x="4500182" y="3885338"/>
                    </a:cubicBezTo>
                    <a:cubicBezTo>
                      <a:pt x="4483035" y="3932394"/>
                      <a:pt x="4456748" y="3977925"/>
                      <a:pt x="4464557" y="4030503"/>
                    </a:cubicBezTo>
                    <a:cubicBezTo>
                      <a:pt x="4469319" y="4062318"/>
                      <a:pt x="4480369" y="4092989"/>
                      <a:pt x="4487039" y="4124614"/>
                    </a:cubicBezTo>
                    <a:cubicBezTo>
                      <a:pt x="4489324" y="4135854"/>
                      <a:pt x="4488943" y="4148427"/>
                      <a:pt x="4486656" y="4159667"/>
                    </a:cubicBezTo>
                    <a:cubicBezTo>
                      <a:pt x="4476177" y="4213961"/>
                      <a:pt x="4474653" y="4267493"/>
                      <a:pt x="4491801" y="4320837"/>
                    </a:cubicBezTo>
                    <a:cubicBezTo>
                      <a:pt x="4494659" y="4329979"/>
                      <a:pt x="4497325" y="4339695"/>
                      <a:pt x="4497325" y="4349222"/>
                    </a:cubicBezTo>
                    <a:cubicBezTo>
                      <a:pt x="4497325" y="4401419"/>
                      <a:pt x="4493324" y="4452665"/>
                      <a:pt x="4474653" y="4502579"/>
                    </a:cubicBezTo>
                    <a:cubicBezTo>
                      <a:pt x="4468368" y="4519343"/>
                      <a:pt x="4472368" y="4539728"/>
                      <a:pt x="4470844" y="4558207"/>
                    </a:cubicBezTo>
                    <a:cubicBezTo>
                      <a:pt x="4469511" y="4575351"/>
                      <a:pt x="4468940" y="4592878"/>
                      <a:pt x="4464557" y="4609452"/>
                    </a:cubicBezTo>
                    <a:cubicBezTo>
                      <a:pt x="4458082" y="4633647"/>
                      <a:pt x="4457320" y="4656126"/>
                      <a:pt x="4463033" y="4681083"/>
                    </a:cubicBezTo>
                    <a:cubicBezTo>
                      <a:pt x="4468368" y="4704895"/>
                      <a:pt x="4465702" y="4730614"/>
                      <a:pt x="4465891" y="4755381"/>
                    </a:cubicBezTo>
                    <a:cubicBezTo>
                      <a:pt x="4466082" y="4783004"/>
                      <a:pt x="4466272" y="4810627"/>
                      <a:pt x="4465319" y="4838250"/>
                    </a:cubicBezTo>
                    <a:cubicBezTo>
                      <a:pt x="4464940" y="4849300"/>
                      <a:pt x="4457320" y="4861873"/>
                      <a:pt x="4460367" y="4871019"/>
                    </a:cubicBezTo>
                    <a:cubicBezTo>
                      <a:pt x="4470653" y="4900546"/>
                      <a:pt x="4458271" y="4930075"/>
                      <a:pt x="4463795" y="4959602"/>
                    </a:cubicBezTo>
                    <a:cubicBezTo>
                      <a:pt x="4466653" y="4974082"/>
                      <a:pt x="4458844" y="4990465"/>
                      <a:pt x="4458082" y="5006086"/>
                    </a:cubicBezTo>
                    <a:cubicBezTo>
                      <a:pt x="4456748" y="5031614"/>
                      <a:pt x="4457320" y="5057141"/>
                      <a:pt x="4456937" y="5082670"/>
                    </a:cubicBezTo>
                    <a:cubicBezTo>
                      <a:pt x="4456748" y="5091052"/>
                      <a:pt x="4455986" y="5099245"/>
                      <a:pt x="4455603" y="5107627"/>
                    </a:cubicBezTo>
                    <a:cubicBezTo>
                      <a:pt x="4455223" y="5115057"/>
                      <a:pt x="4453508" y="5122867"/>
                      <a:pt x="4454840" y="5129916"/>
                    </a:cubicBezTo>
                    <a:cubicBezTo>
                      <a:pt x="4459605" y="5155445"/>
                      <a:pt x="4467415" y="5180591"/>
                      <a:pt x="4470464" y="5206308"/>
                    </a:cubicBezTo>
                    <a:cubicBezTo>
                      <a:pt x="4473130" y="5228597"/>
                      <a:pt x="4469511" y="5251650"/>
                      <a:pt x="4471415" y="5274129"/>
                    </a:cubicBezTo>
                    <a:cubicBezTo>
                      <a:pt x="4474653" y="5313754"/>
                      <a:pt x="4480369" y="5353379"/>
                      <a:pt x="4483990" y="5393005"/>
                    </a:cubicBezTo>
                    <a:cubicBezTo>
                      <a:pt x="4484752" y="5401579"/>
                      <a:pt x="4479988" y="5410531"/>
                      <a:pt x="4479607" y="5419295"/>
                    </a:cubicBezTo>
                    <a:cubicBezTo>
                      <a:pt x="4478656" y="5446728"/>
                      <a:pt x="4478464" y="5474161"/>
                      <a:pt x="4477894" y="5501594"/>
                    </a:cubicBezTo>
                    <a:cubicBezTo>
                      <a:pt x="4477702" y="5517215"/>
                      <a:pt x="4478273" y="5533027"/>
                      <a:pt x="4476560" y="5548460"/>
                    </a:cubicBezTo>
                    <a:cubicBezTo>
                      <a:pt x="4474273" y="5568842"/>
                      <a:pt x="4470844" y="5587321"/>
                      <a:pt x="4485703" y="5606372"/>
                    </a:cubicBezTo>
                    <a:cubicBezTo>
                      <a:pt x="4508755" y="5635711"/>
                      <a:pt x="4499801" y="5673050"/>
                      <a:pt x="4505134" y="5706959"/>
                    </a:cubicBezTo>
                    <a:cubicBezTo>
                      <a:pt x="4506468" y="5715723"/>
                      <a:pt x="4506659" y="5724678"/>
                      <a:pt x="4508183" y="5733440"/>
                    </a:cubicBezTo>
                    <a:cubicBezTo>
                      <a:pt x="4511041" y="5749634"/>
                      <a:pt x="4514279" y="5765635"/>
                      <a:pt x="4517519" y="5781830"/>
                    </a:cubicBezTo>
                    <a:cubicBezTo>
                      <a:pt x="4518089" y="5784686"/>
                      <a:pt x="4518281" y="5787924"/>
                      <a:pt x="4519234" y="5790592"/>
                    </a:cubicBezTo>
                    <a:cubicBezTo>
                      <a:pt x="4527233" y="5815169"/>
                      <a:pt x="4536378" y="5839361"/>
                      <a:pt x="4542855" y="5864318"/>
                    </a:cubicBezTo>
                    <a:cubicBezTo>
                      <a:pt x="4546095" y="5876511"/>
                      <a:pt x="4546476" y="5890037"/>
                      <a:pt x="4544759" y="5902610"/>
                    </a:cubicBezTo>
                    <a:cubicBezTo>
                      <a:pt x="4539808" y="5939377"/>
                      <a:pt x="4537712" y="5975764"/>
                      <a:pt x="4544951" y="6012723"/>
                    </a:cubicBezTo>
                    <a:cubicBezTo>
                      <a:pt x="4547808" y="6027392"/>
                      <a:pt x="4543045" y="6043776"/>
                      <a:pt x="4541332" y="6059397"/>
                    </a:cubicBezTo>
                    <a:cubicBezTo>
                      <a:pt x="4536759" y="6096736"/>
                      <a:pt x="4531805" y="6134075"/>
                      <a:pt x="4527426" y="6171605"/>
                    </a:cubicBezTo>
                    <a:cubicBezTo>
                      <a:pt x="4524758" y="6195037"/>
                      <a:pt x="4523234" y="6218660"/>
                      <a:pt x="4520568" y="6242093"/>
                    </a:cubicBezTo>
                    <a:cubicBezTo>
                      <a:pt x="4517327" y="6269144"/>
                      <a:pt x="4512375" y="6296005"/>
                      <a:pt x="4509706" y="6323058"/>
                    </a:cubicBezTo>
                    <a:cubicBezTo>
                      <a:pt x="4506659" y="6353919"/>
                      <a:pt x="4506089" y="6384972"/>
                      <a:pt x="4502848" y="6415833"/>
                    </a:cubicBezTo>
                    <a:cubicBezTo>
                      <a:pt x="4496563" y="6472225"/>
                      <a:pt x="4489132" y="6528424"/>
                      <a:pt x="4482084" y="6584812"/>
                    </a:cubicBezTo>
                    <a:cubicBezTo>
                      <a:pt x="4475226" y="6639488"/>
                      <a:pt x="4469129" y="6694164"/>
                      <a:pt x="4460557" y="6748458"/>
                    </a:cubicBezTo>
                    <a:cubicBezTo>
                      <a:pt x="4456937" y="6771319"/>
                      <a:pt x="4447030" y="6793035"/>
                      <a:pt x="4441507" y="6815516"/>
                    </a:cubicBezTo>
                    <a:lnTo>
                      <a:pt x="4431806" y="6858001"/>
                    </a:lnTo>
                    <a:lnTo>
                      <a:pt x="4259554" y="6858001"/>
                    </a:lnTo>
                    <a:lnTo>
                      <a:pt x="4259554" y="6858002"/>
                    </a:lnTo>
                    <a:lnTo>
                      <a:pt x="0" y="6858002"/>
                    </a:lnTo>
                    <a:lnTo>
                      <a:pt x="0" y="2"/>
                    </a:lnTo>
                    <a:lnTo>
                      <a:pt x="3766492" y="1"/>
                    </a:lnTo>
                    <a:lnTo>
                      <a:pt x="3769210" y="21486"/>
                    </a:lnTo>
                    <a:close/>
                  </a:path>
                </a:pathLst>
              </a:custGeom>
              <a:solidFill>
                <a:schemeClr val="bg1">
                  <a:alpha val="14000"/>
                </a:schemeClr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/>
              </a:p>
            </p:txBody>
          </p:sp>
        </p:grpSp>
        <p:grpSp>
          <p:nvGrpSpPr>
            <p:cNvPr id="2059" name="Group 2058">
              <a:extLst>
                <a:ext uri="{FF2B5EF4-FFF2-40B4-BE49-F238E27FC236}">
                  <a16:creationId xmlns:a16="http://schemas.microsoft.com/office/drawing/2014/main" id="{CD2C7F27-09E2-43E0-B571-E95E511F126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>
              <a:off x="3697284" y="-1"/>
              <a:ext cx="884241" cy="6858002"/>
              <a:chOff x="3697284" y="-1"/>
              <a:chExt cx="884241" cy="6858002"/>
            </a:xfrm>
          </p:grpSpPr>
          <p:grpSp>
            <p:nvGrpSpPr>
              <p:cNvPr id="2060" name="Group 2059">
                <a:extLst>
                  <a:ext uri="{FF2B5EF4-FFF2-40B4-BE49-F238E27FC236}">
                    <a16:creationId xmlns:a16="http://schemas.microsoft.com/office/drawing/2014/main" id="{1A7830C9-FC12-40AB-BF67-9B212AB8F381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GrpSpPr>
            <p:grpSpPr>
              <a:xfrm>
                <a:off x="3697284" y="-1"/>
                <a:ext cx="884241" cy="6858001"/>
                <a:chOff x="3697284" y="-1"/>
                <a:chExt cx="884241" cy="6858001"/>
              </a:xfrm>
              <a:solidFill>
                <a:srgbClr val="FFFFFF"/>
              </a:solidFill>
              <a:effectLst/>
            </p:grpSpPr>
            <p:sp>
              <p:nvSpPr>
                <p:cNvPr id="2064" name="Freeform: Shape 2063">
                  <a:extLst>
                    <a:ext uri="{FF2B5EF4-FFF2-40B4-BE49-F238E27FC236}">
                      <a16:creationId xmlns:a16="http://schemas.microsoft.com/office/drawing/2014/main" id="{E5A4A589-E9CA-41F2-A18C-FFC863E70C4D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/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>
                <a:xfrm rot="16200000" flipH="1">
                  <a:off x="705641" y="2991642"/>
                  <a:ext cx="6858001" cy="874716"/>
                </a:xfrm>
                <a:custGeom>
                  <a:avLst/>
                  <a:gdLst>
                    <a:gd name="connsiteX0" fmla="*/ 0 w 6858001"/>
                    <a:gd name="connsiteY0" fmla="*/ 533314 h 874716"/>
                    <a:gd name="connsiteX1" fmla="*/ 0 w 6858001"/>
                    <a:gd name="connsiteY1" fmla="*/ 69206 h 874716"/>
                    <a:gd name="connsiteX2" fmla="*/ 21486 w 6858001"/>
                    <a:gd name="connsiteY2" fmla="*/ 71924 h 874716"/>
                    <a:gd name="connsiteX3" fmla="*/ 228948 w 6858001"/>
                    <a:gd name="connsiteY3" fmla="*/ 88116 h 874716"/>
                    <a:gd name="connsiteX4" fmla="*/ 313533 w 6858001"/>
                    <a:gd name="connsiteY4" fmla="*/ 62779 h 874716"/>
                    <a:gd name="connsiteX5" fmla="*/ 338870 w 6858001"/>
                    <a:gd name="connsiteY5" fmla="*/ 62207 h 874716"/>
                    <a:gd name="connsiteX6" fmla="*/ 395640 w 6858001"/>
                    <a:gd name="connsiteY6" fmla="*/ 72114 h 874716"/>
                    <a:gd name="connsiteX7" fmla="*/ 512802 w 6858001"/>
                    <a:gd name="connsiteY7" fmla="*/ 65446 h 874716"/>
                    <a:gd name="connsiteX8" fmla="*/ 556047 w 6858001"/>
                    <a:gd name="connsiteY8" fmla="*/ 55349 h 874716"/>
                    <a:gd name="connsiteX9" fmla="*/ 580050 w 6858001"/>
                    <a:gd name="connsiteY9" fmla="*/ 48871 h 874716"/>
                    <a:gd name="connsiteX10" fmla="*/ 703308 w 6858001"/>
                    <a:gd name="connsiteY10" fmla="*/ 30964 h 874716"/>
                    <a:gd name="connsiteX11" fmla="*/ 758174 w 6858001"/>
                    <a:gd name="connsiteY11" fmla="*/ 11724 h 874716"/>
                    <a:gd name="connsiteX12" fmla="*/ 773035 w 6858001"/>
                    <a:gd name="connsiteY12" fmla="*/ 8866 h 874716"/>
                    <a:gd name="connsiteX13" fmla="*/ 854379 w 6858001"/>
                    <a:gd name="connsiteY13" fmla="*/ 16866 h 874716"/>
                    <a:gd name="connsiteX14" fmla="*/ 915343 w 6858001"/>
                    <a:gd name="connsiteY14" fmla="*/ 47919 h 874716"/>
                    <a:gd name="connsiteX15" fmla="*/ 927155 w 6858001"/>
                    <a:gd name="connsiteY15" fmla="*/ 58397 h 874716"/>
                    <a:gd name="connsiteX16" fmla="*/ 1097087 w 6858001"/>
                    <a:gd name="connsiteY16" fmla="*/ 54777 h 874716"/>
                    <a:gd name="connsiteX17" fmla="*/ 1123185 w 6858001"/>
                    <a:gd name="connsiteY17" fmla="*/ 50395 h 874716"/>
                    <a:gd name="connsiteX18" fmla="*/ 1249302 w 6858001"/>
                    <a:gd name="connsiteY18" fmla="*/ 68684 h 874716"/>
                    <a:gd name="connsiteX19" fmla="*/ 1286069 w 6858001"/>
                    <a:gd name="connsiteY19" fmla="*/ 72304 h 874716"/>
                    <a:gd name="connsiteX20" fmla="*/ 1417899 w 6858001"/>
                    <a:gd name="connsiteY20" fmla="*/ 88688 h 874716"/>
                    <a:gd name="connsiteX21" fmla="*/ 1436568 w 6858001"/>
                    <a:gd name="connsiteY21" fmla="*/ 73448 h 874716"/>
                    <a:gd name="connsiteX22" fmla="*/ 1490292 w 6858001"/>
                    <a:gd name="connsiteY22" fmla="*/ 35154 h 874716"/>
                    <a:gd name="connsiteX23" fmla="*/ 1596213 w 6858001"/>
                    <a:gd name="connsiteY23" fmla="*/ 1245 h 874716"/>
                    <a:gd name="connsiteX24" fmla="*/ 1624980 w 6858001"/>
                    <a:gd name="connsiteY24" fmla="*/ 3150 h 874716"/>
                    <a:gd name="connsiteX25" fmla="*/ 1697753 w 6858001"/>
                    <a:gd name="connsiteY25" fmla="*/ 59731 h 874716"/>
                    <a:gd name="connsiteX26" fmla="*/ 1733188 w 6858001"/>
                    <a:gd name="connsiteY26" fmla="*/ 82400 h 874716"/>
                    <a:gd name="connsiteX27" fmla="*/ 1833775 w 6858001"/>
                    <a:gd name="connsiteY27" fmla="*/ 124121 h 874716"/>
                    <a:gd name="connsiteX28" fmla="*/ 1842158 w 6858001"/>
                    <a:gd name="connsiteY28" fmla="*/ 131742 h 874716"/>
                    <a:gd name="connsiteX29" fmla="*/ 1916454 w 6858001"/>
                    <a:gd name="connsiteY29" fmla="*/ 222233 h 874716"/>
                    <a:gd name="connsiteX30" fmla="*/ 1933219 w 6858001"/>
                    <a:gd name="connsiteY30" fmla="*/ 237663 h 874716"/>
                    <a:gd name="connsiteX31" fmla="*/ 1953413 w 6858001"/>
                    <a:gd name="connsiteY31" fmla="*/ 261668 h 874716"/>
                    <a:gd name="connsiteX32" fmla="*/ 2016469 w 6858001"/>
                    <a:gd name="connsiteY32" fmla="*/ 308151 h 874716"/>
                    <a:gd name="connsiteX33" fmla="*/ 2094578 w 6858001"/>
                    <a:gd name="connsiteY33" fmla="*/ 323010 h 874716"/>
                    <a:gd name="connsiteX34" fmla="*/ 2188879 w 6858001"/>
                    <a:gd name="connsiteY34" fmla="*/ 345681 h 874716"/>
                    <a:gd name="connsiteX35" fmla="*/ 2228314 w 6858001"/>
                    <a:gd name="connsiteY35" fmla="*/ 360921 h 874716"/>
                    <a:gd name="connsiteX36" fmla="*/ 2334044 w 6858001"/>
                    <a:gd name="connsiteY36" fmla="*/ 389878 h 874716"/>
                    <a:gd name="connsiteX37" fmla="*/ 2409485 w 6858001"/>
                    <a:gd name="connsiteY37" fmla="*/ 414263 h 874716"/>
                    <a:gd name="connsiteX38" fmla="*/ 2518264 w 6858001"/>
                    <a:gd name="connsiteY38" fmla="*/ 428552 h 874716"/>
                    <a:gd name="connsiteX39" fmla="*/ 2571034 w 6858001"/>
                    <a:gd name="connsiteY39" fmla="*/ 429122 h 874716"/>
                    <a:gd name="connsiteX40" fmla="*/ 2668001 w 6858001"/>
                    <a:gd name="connsiteY40" fmla="*/ 502276 h 874716"/>
                    <a:gd name="connsiteX41" fmla="*/ 2745348 w 6858001"/>
                    <a:gd name="connsiteY41" fmla="*/ 550666 h 874716"/>
                    <a:gd name="connsiteX42" fmla="*/ 2826694 w 6858001"/>
                    <a:gd name="connsiteY42" fmla="*/ 527233 h 874716"/>
                    <a:gd name="connsiteX43" fmla="*/ 2848793 w 6858001"/>
                    <a:gd name="connsiteY43" fmla="*/ 505134 h 874716"/>
                    <a:gd name="connsiteX44" fmla="*/ 2982148 w 6858001"/>
                    <a:gd name="connsiteY44" fmla="*/ 484179 h 874716"/>
                    <a:gd name="connsiteX45" fmla="*/ 3172654 w 6858001"/>
                    <a:gd name="connsiteY45" fmla="*/ 483417 h 874716"/>
                    <a:gd name="connsiteX46" fmla="*/ 3489467 w 6858001"/>
                    <a:gd name="connsiteY46" fmla="*/ 435790 h 874716"/>
                    <a:gd name="connsiteX47" fmla="*/ 3544713 w 6858001"/>
                    <a:gd name="connsiteY47" fmla="*/ 413691 h 874716"/>
                    <a:gd name="connsiteX48" fmla="*/ 3606817 w 6858001"/>
                    <a:gd name="connsiteY48" fmla="*/ 408167 h 874716"/>
                    <a:gd name="connsiteX49" fmla="*/ 3630632 w 6858001"/>
                    <a:gd name="connsiteY49" fmla="*/ 421693 h 874716"/>
                    <a:gd name="connsiteX50" fmla="*/ 3734837 w 6858001"/>
                    <a:gd name="connsiteY50" fmla="*/ 441886 h 874716"/>
                    <a:gd name="connsiteX51" fmla="*/ 3754652 w 6858001"/>
                    <a:gd name="connsiteY51" fmla="*/ 442268 h 874716"/>
                    <a:gd name="connsiteX52" fmla="*/ 3822472 w 6858001"/>
                    <a:gd name="connsiteY52" fmla="*/ 433694 h 874716"/>
                    <a:gd name="connsiteX53" fmla="*/ 3885338 w 6858001"/>
                    <a:gd name="connsiteY53" fmla="*/ 428742 h 874716"/>
                    <a:gd name="connsiteX54" fmla="*/ 4043839 w 6858001"/>
                    <a:gd name="connsiteY54" fmla="*/ 444934 h 874716"/>
                    <a:gd name="connsiteX55" fmla="*/ 4165383 w 6858001"/>
                    <a:gd name="connsiteY55" fmla="*/ 441124 h 874716"/>
                    <a:gd name="connsiteX56" fmla="*/ 4221391 w 6858001"/>
                    <a:gd name="connsiteY56" fmla="*/ 444934 h 874716"/>
                    <a:gd name="connsiteX57" fmla="*/ 4253014 w 6858001"/>
                    <a:gd name="connsiteY57" fmla="*/ 450650 h 874716"/>
                    <a:gd name="connsiteX58" fmla="*/ 4324645 w 6858001"/>
                    <a:gd name="connsiteY58" fmla="*/ 490466 h 874716"/>
                    <a:gd name="connsiteX59" fmla="*/ 4363890 w 6858001"/>
                    <a:gd name="connsiteY59" fmla="*/ 499420 h 874716"/>
                    <a:gd name="connsiteX60" fmla="*/ 4482004 w 6858001"/>
                    <a:gd name="connsiteY60" fmla="*/ 498658 h 874716"/>
                    <a:gd name="connsiteX61" fmla="*/ 4659174 w 6858001"/>
                    <a:gd name="connsiteY61" fmla="*/ 438648 h 874716"/>
                    <a:gd name="connsiteX62" fmla="*/ 4677655 w 6858001"/>
                    <a:gd name="connsiteY62" fmla="*/ 430646 h 874716"/>
                    <a:gd name="connsiteX63" fmla="*/ 4767764 w 6858001"/>
                    <a:gd name="connsiteY63" fmla="*/ 420739 h 874716"/>
                    <a:gd name="connsiteX64" fmla="*/ 4828916 w 6858001"/>
                    <a:gd name="connsiteY64" fmla="*/ 434266 h 874716"/>
                    <a:gd name="connsiteX65" fmla="*/ 4912168 w 6858001"/>
                    <a:gd name="connsiteY65" fmla="*/ 462271 h 874716"/>
                    <a:gd name="connsiteX66" fmla="*/ 4987037 w 6858001"/>
                    <a:gd name="connsiteY66" fmla="*/ 485703 h 874716"/>
                    <a:gd name="connsiteX67" fmla="*/ 5041521 w 6858001"/>
                    <a:gd name="connsiteY67" fmla="*/ 512182 h 874716"/>
                    <a:gd name="connsiteX68" fmla="*/ 5166113 w 6858001"/>
                    <a:gd name="connsiteY68" fmla="*/ 531615 h 874716"/>
                    <a:gd name="connsiteX69" fmla="*/ 5179067 w 6858001"/>
                    <a:gd name="connsiteY69" fmla="*/ 534853 h 874716"/>
                    <a:gd name="connsiteX70" fmla="*/ 5272796 w 6858001"/>
                    <a:gd name="connsiteY70" fmla="*/ 511230 h 874716"/>
                    <a:gd name="connsiteX71" fmla="*/ 5385384 w 6858001"/>
                    <a:gd name="connsiteY71" fmla="*/ 487227 h 874716"/>
                    <a:gd name="connsiteX72" fmla="*/ 5425582 w 6858001"/>
                    <a:gd name="connsiteY72" fmla="*/ 495418 h 874716"/>
                    <a:gd name="connsiteX73" fmla="*/ 5480637 w 6858001"/>
                    <a:gd name="connsiteY73" fmla="*/ 507040 h 874716"/>
                    <a:gd name="connsiteX74" fmla="*/ 5531693 w 6858001"/>
                    <a:gd name="connsiteY74" fmla="*/ 500944 h 874716"/>
                    <a:gd name="connsiteX75" fmla="*/ 5562746 w 6858001"/>
                    <a:gd name="connsiteY75" fmla="*/ 500372 h 874716"/>
                    <a:gd name="connsiteX76" fmla="*/ 5704483 w 6858001"/>
                    <a:gd name="connsiteY76" fmla="*/ 571620 h 874716"/>
                    <a:gd name="connsiteX77" fmla="*/ 5740488 w 6858001"/>
                    <a:gd name="connsiteY77" fmla="*/ 577526 h 874716"/>
                    <a:gd name="connsiteX78" fmla="*/ 5760873 w 6858001"/>
                    <a:gd name="connsiteY78" fmla="*/ 586291 h 874716"/>
                    <a:gd name="connsiteX79" fmla="*/ 5883751 w 6858001"/>
                    <a:gd name="connsiteY79" fmla="*/ 674686 h 874716"/>
                    <a:gd name="connsiteX80" fmla="*/ 5935949 w 6858001"/>
                    <a:gd name="connsiteY80" fmla="*/ 692592 h 874716"/>
                    <a:gd name="connsiteX81" fmla="*/ 5993291 w 6858001"/>
                    <a:gd name="connsiteY81" fmla="*/ 688972 h 874716"/>
                    <a:gd name="connsiteX82" fmla="*/ 6026440 w 6858001"/>
                    <a:gd name="connsiteY82" fmla="*/ 682496 h 874716"/>
                    <a:gd name="connsiteX83" fmla="*/ 6108738 w 6858001"/>
                    <a:gd name="connsiteY83" fmla="*/ 626296 h 874716"/>
                    <a:gd name="connsiteX84" fmla="*/ 6155602 w 6858001"/>
                    <a:gd name="connsiteY84" fmla="*/ 628202 h 874716"/>
                    <a:gd name="connsiteX85" fmla="*/ 6228756 w 6858001"/>
                    <a:gd name="connsiteY85" fmla="*/ 666873 h 874716"/>
                    <a:gd name="connsiteX86" fmla="*/ 6361539 w 6858001"/>
                    <a:gd name="connsiteY86" fmla="*/ 684210 h 874716"/>
                    <a:gd name="connsiteX87" fmla="*/ 6428979 w 6858001"/>
                    <a:gd name="connsiteY87" fmla="*/ 630106 h 874716"/>
                    <a:gd name="connsiteX88" fmla="*/ 6463840 w 6858001"/>
                    <a:gd name="connsiteY88" fmla="*/ 578098 h 874716"/>
                    <a:gd name="connsiteX89" fmla="*/ 6564620 w 6858001"/>
                    <a:gd name="connsiteY89" fmla="*/ 517708 h 874716"/>
                    <a:gd name="connsiteX90" fmla="*/ 6588625 w 6858001"/>
                    <a:gd name="connsiteY90" fmla="*/ 540187 h 874716"/>
                    <a:gd name="connsiteX91" fmla="*/ 6662541 w 6858001"/>
                    <a:gd name="connsiteY91" fmla="*/ 549714 h 874716"/>
                    <a:gd name="connsiteX92" fmla="*/ 6742552 w 6858001"/>
                    <a:gd name="connsiteY92" fmla="*/ 548952 h 874716"/>
                    <a:gd name="connsiteX93" fmla="*/ 6812063 w 6858001"/>
                    <a:gd name="connsiteY93" fmla="*/ 568430 h 874716"/>
                    <a:gd name="connsiteX94" fmla="*/ 6858001 w 6858001"/>
                    <a:gd name="connsiteY94" fmla="*/ 562267 h 874716"/>
                    <a:gd name="connsiteX95" fmla="*/ 6858001 w 6858001"/>
                    <a:gd name="connsiteY95" fmla="*/ 734520 h 874716"/>
                    <a:gd name="connsiteX96" fmla="*/ 6815516 w 6858001"/>
                    <a:gd name="connsiteY96" fmla="*/ 744220 h 874716"/>
                    <a:gd name="connsiteX97" fmla="*/ 6748458 w 6858001"/>
                    <a:gd name="connsiteY97" fmla="*/ 763271 h 874716"/>
                    <a:gd name="connsiteX98" fmla="*/ 6584812 w 6858001"/>
                    <a:gd name="connsiteY98" fmla="*/ 784797 h 874716"/>
                    <a:gd name="connsiteX99" fmla="*/ 6415833 w 6858001"/>
                    <a:gd name="connsiteY99" fmla="*/ 805562 h 874716"/>
                    <a:gd name="connsiteX100" fmla="*/ 6323058 w 6858001"/>
                    <a:gd name="connsiteY100" fmla="*/ 812420 h 874716"/>
                    <a:gd name="connsiteX101" fmla="*/ 6242093 w 6858001"/>
                    <a:gd name="connsiteY101" fmla="*/ 823281 h 874716"/>
                    <a:gd name="connsiteX102" fmla="*/ 6171605 w 6858001"/>
                    <a:gd name="connsiteY102" fmla="*/ 830139 h 874716"/>
                    <a:gd name="connsiteX103" fmla="*/ 6059397 w 6858001"/>
                    <a:gd name="connsiteY103" fmla="*/ 844045 h 874716"/>
                    <a:gd name="connsiteX104" fmla="*/ 6012723 w 6858001"/>
                    <a:gd name="connsiteY104" fmla="*/ 847665 h 874716"/>
                    <a:gd name="connsiteX105" fmla="*/ 5902610 w 6858001"/>
                    <a:gd name="connsiteY105" fmla="*/ 847473 h 874716"/>
                    <a:gd name="connsiteX106" fmla="*/ 5864318 w 6858001"/>
                    <a:gd name="connsiteY106" fmla="*/ 845569 h 874716"/>
                    <a:gd name="connsiteX107" fmla="*/ 5790592 w 6858001"/>
                    <a:gd name="connsiteY107" fmla="*/ 821947 h 874716"/>
                    <a:gd name="connsiteX108" fmla="*/ 5781830 w 6858001"/>
                    <a:gd name="connsiteY108" fmla="*/ 820233 h 874716"/>
                    <a:gd name="connsiteX109" fmla="*/ 5733440 w 6858001"/>
                    <a:gd name="connsiteY109" fmla="*/ 810896 h 874716"/>
                    <a:gd name="connsiteX110" fmla="*/ 5706959 w 6858001"/>
                    <a:gd name="connsiteY110" fmla="*/ 807848 h 874716"/>
                    <a:gd name="connsiteX111" fmla="*/ 5606372 w 6858001"/>
                    <a:gd name="connsiteY111" fmla="*/ 788417 h 874716"/>
                    <a:gd name="connsiteX112" fmla="*/ 5548460 w 6858001"/>
                    <a:gd name="connsiteY112" fmla="*/ 779273 h 874716"/>
                    <a:gd name="connsiteX113" fmla="*/ 5501594 w 6858001"/>
                    <a:gd name="connsiteY113" fmla="*/ 780607 h 874716"/>
                    <a:gd name="connsiteX114" fmla="*/ 5419295 w 6858001"/>
                    <a:gd name="connsiteY114" fmla="*/ 782321 h 874716"/>
                    <a:gd name="connsiteX115" fmla="*/ 5393005 w 6858001"/>
                    <a:gd name="connsiteY115" fmla="*/ 786703 h 874716"/>
                    <a:gd name="connsiteX116" fmla="*/ 5274129 w 6858001"/>
                    <a:gd name="connsiteY116" fmla="*/ 774129 h 874716"/>
                    <a:gd name="connsiteX117" fmla="*/ 5206308 w 6858001"/>
                    <a:gd name="connsiteY117" fmla="*/ 773177 h 874716"/>
                    <a:gd name="connsiteX118" fmla="*/ 5129916 w 6858001"/>
                    <a:gd name="connsiteY118" fmla="*/ 757554 h 874716"/>
                    <a:gd name="connsiteX119" fmla="*/ 5107627 w 6858001"/>
                    <a:gd name="connsiteY119" fmla="*/ 758316 h 874716"/>
                    <a:gd name="connsiteX120" fmla="*/ 5082670 w 6858001"/>
                    <a:gd name="connsiteY120" fmla="*/ 759651 h 874716"/>
                    <a:gd name="connsiteX121" fmla="*/ 5006086 w 6858001"/>
                    <a:gd name="connsiteY121" fmla="*/ 760795 h 874716"/>
                    <a:gd name="connsiteX122" fmla="*/ 4959602 w 6858001"/>
                    <a:gd name="connsiteY122" fmla="*/ 766509 h 874716"/>
                    <a:gd name="connsiteX123" fmla="*/ 4871019 w 6858001"/>
                    <a:gd name="connsiteY123" fmla="*/ 763081 h 874716"/>
                    <a:gd name="connsiteX124" fmla="*/ 4838250 w 6858001"/>
                    <a:gd name="connsiteY124" fmla="*/ 768033 h 874716"/>
                    <a:gd name="connsiteX125" fmla="*/ 4755381 w 6858001"/>
                    <a:gd name="connsiteY125" fmla="*/ 768605 h 874716"/>
                    <a:gd name="connsiteX126" fmla="*/ 4681083 w 6858001"/>
                    <a:gd name="connsiteY126" fmla="*/ 765747 h 874716"/>
                    <a:gd name="connsiteX127" fmla="*/ 4609452 w 6858001"/>
                    <a:gd name="connsiteY127" fmla="*/ 767271 h 874716"/>
                    <a:gd name="connsiteX128" fmla="*/ 4558207 w 6858001"/>
                    <a:gd name="connsiteY128" fmla="*/ 773557 h 874716"/>
                    <a:gd name="connsiteX129" fmla="*/ 4502579 w 6858001"/>
                    <a:gd name="connsiteY129" fmla="*/ 777367 h 874716"/>
                    <a:gd name="connsiteX130" fmla="*/ 4349222 w 6858001"/>
                    <a:gd name="connsiteY130" fmla="*/ 800038 h 874716"/>
                    <a:gd name="connsiteX131" fmla="*/ 4320837 w 6858001"/>
                    <a:gd name="connsiteY131" fmla="*/ 794514 h 874716"/>
                    <a:gd name="connsiteX132" fmla="*/ 4159667 w 6858001"/>
                    <a:gd name="connsiteY132" fmla="*/ 789370 h 874716"/>
                    <a:gd name="connsiteX133" fmla="*/ 4124614 w 6858001"/>
                    <a:gd name="connsiteY133" fmla="*/ 789752 h 874716"/>
                    <a:gd name="connsiteX134" fmla="*/ 4030503 w 6858001"/>
                    <a:gd name="connsiteY134" fmla="*/ 767271 h 874716"/>
                    <a:gd name="connsiteX135" fmla="*/ 3885338 w 6858001"/>
                    <a:gd name="connsiteY135" fmla="*/ 802896 h 874716"/>
                    <a:gd name="connsiteX136" fmla="*/ 3749506 w 6858001"/>
                    <a:gd name="connsiteY136" fmla="*/ 847473 h 874716"/>
                    <a:gd name="connsiteX137" fmla="*/ 3732361 w 6858001"/>
                    <a:gd name="connsiteY137" fmla="*/ 853190 h 874716"/>
                    <a:gd name="connsiteX138" fmla="*/ 3683591 w 6858001"/>
                    <a:gd name="connsiteY138" fmla="*/ 862906 h 874716"/>
                    <a:gd name="connsiteX139" fmla="*/ 3623201 w 6858001"/>
                    <a:gd name="connsiteY139" fmla="*/ 866334 h 874716"/>
                    <a:gd name="connsiteX140" fmla="*/ 3546617 w 6858001"/>
                    <a:gd name="connsiteY140" fmla="*/ 874716 h 874716"/>
                    <a:gd name="connsiteX141" fmla="*/ 3485275 w 6858001"/>
                    <a:gd name="connsiteY141" fmla="*/ 864238 h 874716"/>
                    <a:gd name="connsiteX142" fmla="*/ 3399546 w 6858001"/>
                    <a:gd name="connsiteY142" fmla="*/ 848618 h 874716"/>
                    <a:gd name="connsiteX143" fmla="*/ 3318771 w 6858001"/>
                    <a:gd name="connsiteY143" fmla="*/ 833757 h 874716"/>
                    <a:gd name="connsiteX144" fmla="*/ 3293244 w 6858001"/>
                    <a:gd name="connsiteY144" fmla="*/ 851284 h 874716"/>
                    <a:gd name="connsiteX145" fmla="*/ 3253809 w 6858001"/>
                    <a:gd name="connsiteY145" fmla="*/ 866524 h 874716"/>
                    <a:gd name="connsiteX146" fmla="*/ 3209993 w 6858001"/>
                    <a:gd name="connsiteY146" fmla="*/ 848235 h 874716"/>
                    <a:gd name="connsiteX147" fmla="*/ 3107500 w 6858001"/>
                    <a:gd name="connsiteY147" fmla="*/ 810326 h 874716"/>
                    <a:gd name="connsiteX148" fmla="*/ 3042728 w 6858001"/>
                    <a:gd name="connsiteY148" fmla="*/ 808610 h 874716"/>
                    <a:gd name="connsiteX149" fmla="*/ 2901943 w 6858001"/>
                    <a:gd name="connsiteY149" fmla="*/ 792418 h 874716"/>
                    <a:gd name="connsiteX150" fmla="*/ 2809930 w 6858001"/>
                    <a:gd name="connsiteY150" fmla="*/ 769367 h 874716"/>
                    <a:gd name="connsiteX151" fmla="*/ 2743826 w 6858001"/>
                    <a:gd name="connsiteY151" fmla="*/ 743268 h 874716"/>
                    <a:gd name="connsiteX152" fmla="*/ 2649143 w 6858001"/>
                    <a:gd name="connsiteY152" fmla="*/ 709167 h 874716"/>
                    <a:gd name="connsiteX153" fmla="*/ 2554079 w 6858001"/>
                    <a:gd name="connsiteY153" fmla="*/ 691450 h 874716"/>
                    <a:gd name="connsiteX154" fmla="*/ 2485307 w 6858001"/>
                    <a:gd name="connsiteY154" fmla="*/ 669160 h 874716"/>
                    <a:gd name="connsiteX155" fmla="*/ 2401292 w 6858001"/>
                    <a:gd name="connsiteY155" fmla="*/ 653919 h 874716"/>
                    <a:gd name="connsiteX156" fmla="*/ 2330806 w 6858001"/>
                    <a:gd name="connsiteY156" fmla="*/ 653349 h 874716"/>
                    <a:gd name="connsiteX157" fmla="*/ 2220312 w 6858001"/>
                    <a:gd name="connsiteY157" fmla="*/ 656015 h 874716"/>
                    <a:gd name="connsiteX158" fmla="*/ 2085054 w 6858001"/>
                    <a:gd name="connsiteY158" fmla="*/ 609914 h 874716"/>
                    <a:gd name="connsiteX159" fmla="*/ 2030378 w 6858001"/>
                    <a:gd name="connsiteY159" fmla="*/ 599625 h 874716"/>
                    <a:gd name="connsiteX160" fmla="*/ 1978940 w 6858001"/>
                    <a:gd name="connsiteY160" fmla="*/ 594863 h 874716"/>
                    <a:gd name="connsiteX161" fmla="*/ 1869780 w 6858001"/>
                    <a:gd name="connsiteY161" fmla="*/ 564192 h 874716"/>
                    <a:gd name="connsiteX162" fmla="*/ 1825393 w 6858001"/>
                    <a:gd name="connsiteY162" fmla="*/ 554094 h 874716"/>
                    <a:gd name="connsiteX163" fmla="*/ 1763287 w 6858001"/>
                    <a:gd name="connsiteY163" fmla="*/ 554286 h 874716"/>
                    <a:gd name="connsiteX164" fmla="*/ 1650317 w 6858001"/>
                    <a:gd name="connsiteY164" fmla="*/ 540187 h 874716"/>
                    <a:gd name="connsiteX165" fmla="*/ 1537537 w 6858001"/>
                    <a:gd name="connsiteY165" fmla="*/ 499038 h 874716"/>
                    <a:gd name="connsiteX166" fmla="*/ 1489720 w 6858001"/>
                    <a:gd name="connsiteY166" fmla="*/ 503038 h 874716"/>
                    <a:gd name="connsiteX167" fmla="*/ 1472575 w 6858001"/>
                    <a:gd name="connsiteY167" fmla="*/ 502086 h 874716"/>
                    <a:gd name="connsiteX168" fmla="*/ 1318456 w 6858001"/>
                    <a:gd name="connsiteY168" fmla="*/ 479415 h 874716"/>
                    <a:gd name="connsiteX169" fmla="*/ 1303024 w 6858001"/>
                    <a:gd name="connsiteY169" fmla="*/ 476939 h 874716"/>
                    <a:gd name="connsiteX170" fmla="*/ 1230633 w 6858001"/>
                    <a:gd name="connsiteY170" fmla="*/ 456746 h 874716"/>
                    <a:gd name="connsiteX171" fmla="*/ 1048125 w 6858001"/>
                    <a:gd name="connsiteY171" fmla="*/ 444172 h 874716"/>
                    <a:gd name="connsiteX172" fmla="*/ 1036887 w 6858001"/>
                    <a:gd name="connsiteY172" fmla="*/ 442648 h 874716"/>
                    <a:gd name="connsiteX173" fmla="*/ 975733 w 6858001"/>
                    <a:gd name="connsiteY173" fmla="*/ 452744 h 874716"/>
                    <a:gd name="connsiteX174" fmla="*/ 945444 w 6858001"/>
                    <a:gd name="connsiteY174" fmla="*/ 467033 h 874716"/>
                    <a:gd name="connsiteX175" fmla="*/ 898198 w 6858001"/>
                    <a:gd name="connsiteY175" fmla="*/ 481893 h 874716"/>
                    <a:gd name="connsiteX176" fmla="*/ 850189 w 6858001"/>
                    <a:gd name="connsiteY176" fmla="*/ 487417 h 874716"/>
                    <a:gd name="connsiteX177" fmla="*/ 769605 w 6858001"/>
                    <a:gd name="connsiteY177" fmla="*/ 464937 h 874716"/>
                    <a:gd name="connsiteX178" fmla="*/ 740268 w 6858001"/>
                    <a:gd name="connsiteY178" fmla="*/ 462651 h 874716"/>
                    <a:gd name="connsiteX179" fmla="*/ 674923 w 6858001"/>
                    <a:gd name="connsiteY179" fmla="*/ 451792 h 874716"/>
                    <a:gd name="connsiteX180" fmla="*/ 617772 w 6858001"/>
                    <a:gd name="connsiteY180" fmla="*/ 452554 h 874716"/>
                    <a:gd name="connsiteX181" fmla="*/ 571860 w 6858001"/>
                    <a:gd name="connsiteY181" fmla="*/ 469891 h 874716"/>
                    <a:gd name="connsiteX182" fmla="*/ 505182 w 6858001"/>
                    <a:gd name="connsiteY182" fmla="*/ 473319 h 874716"/>
                    <a:gd name="connsiteX183" fmla="*/ 462126 w 6858001"/>
                    <a:gd name="connsiteY183" fmla="*/ 460747 h 874716"/>
                    <a:gd name="connsiteX184" fmla="*/ 453364 w 6858001"/>
                    <a:gd name="connsiteY184" fmla="*/ 459033 h 874716"/>
                    <a:gd name="connsiteX185" fmla="*/ 340774 w 6858001"/>
                    <a:gd name="connsiteY185" fmla="*/ 458268 h 874716"/>
                    <a:gd name="connsiteX186" fmla="*/ 200182 w 6858001"/>
                    <a:gd name="connsiteY186" fmla="*/ 496180 h 874716"/>
                    <a:gd name="connsiteX187" fmla="*/ 176939 w 6858001"/>
                    <a:gd name="connsiteY187" fmla="*/ 504182 h 874716"/>
                    <a:gd name="connsiteX188" fmla="*/ 63587 w 6858001"/>
                    <a:gd name="connsiteY188" fmla="*/ 518088 h 874716"/>
                    <a:gd name="connsiteX189" fmla="*/ 2817 w 6858001"/>
                    <a:gd name="connsiteY189" fmla="*/ 532187 h 874716"/>
                    <a:gd name="connsiteX190" fmla="*/ 0 w 6858001"/>
                    <a:gd name="connsiteY190" fmla="*/ 533314 h 87471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  <a:cxn ang="0">
                      <a:pos x="connsiteX48" y="connsiteY48"/>
                    </a:cxn>
                    <a:cxn ang="0">
                      <a:pos x="connsiteX49" y="connsiteY49"/>
                    </a:cxn>
                    <a:cxn ang="0">
                      <a:pos x="connsiteX50" y="connsiteY50"/>
                    </a:cxn>
                    <a:cxn ang="0">
                      <a:pos x="connsiteX51" y="connsiteY51"/>
                    </a:cxn>
                    <a:cxn ang="0">
                      <a:pos x="connsiteX52" y="connsiteY52"/>
                    </a:cxn>
                    <a:cxn ang="0">
                      <a:pos x="connsiteX53" y="connsiteY53"/>
                    </a:cxn>
                    <a:cxn ang="0">
                      <a:pos x="connsiteX54" y="connsiteY54"/>
                    </a:cxn>
                    <a:cxn ang="0">
                      <a:pos x="connsiteX55" y="connsiteY55"/>
                    </a:cxn>
                    <a:cxn ang="0">
                      <a:pos x="connsiteX56" y="connsiteY56"/>
                    </a:cxn>
                    <a:cxn ang="0">
                      <a:pos x="connsiteX57" y="connsiteY57"/>
                    </a:cxn>
                    <a:cxn ang="0">
                      <a:pos x="connsiteX58" y="connsiteY58"/>
                    </a:cxn>
                    <a:cxn ang="0">
                      <a:pos x="connsiteX59" y="connsiteY59"/>
                    </a:cxn>
                    <a:cxn ang="0">
                      <a:pos x="connsiteX60" y="connsiteY60"/>
                    </a:cxn>
                    <a:cxn ang="0">
                      <a:pos x="connsiteX61" y="connsiteY61"/>
                    </a:cxn>
                    <a:cxn ang="0">
                      <a:pos x="connsiteX62" y="connsiteY62"/>
                    </a:cxn>
                    <a:cxn ang="0">
                      <a:pos x="connsiteX63" y="connsiteY63"/>
                    </a:cxn>
                    <a:cxn ang="0">
                      <a:pos x="connsiteX64" y="connsiteY64"/>
                    </a:cxn>
                    <a:cxn ang="0">
                      <a:pos x="connsiteX65" y="connsiteY65"/>
                    </a:cxn>
                    <a:cxn ang="0">
                      <a:pos x="connsiteX66" y="connsiteY66"/>
                    </a:cxn>
                    <a:cxn ang="0">
                      <a:pos x="connsiteX67" y="connsiteY67"/>
                    </a:cxn>
                    <a:cxn ang="0">
                      <a:pos x="connsiteX68" y="connsiteY68"/>
                    </a:cxn>
                    <a:cxn ang="0">
                      <a:pos x="connsiteX69" y="connsiteY69"/>
                    </a:cxn>
                    <a:cxn ang="0">
                      <a:pos x="connsiteX70" y="connsiteY70"/>
                    </a:cxn>
                    <a:cxn ang="0">
                      <a:pos x="connsiteX71" y="connsiteY71"/>
                    </a:cxn>
                    <a:cxn ang="0">
                      <a:pos x="connsiteX72" y="connsiteY72"/>
                    </a:cxn>
                    <a:cxn ang="0">
                      <a:pos x="connsiteX73" y="connsiteY73"/>
                    </a:cxn>
                    <a:cxn ang="0">
                      <a:pos x="connsiteX74" y="connsiteY74"/>
                    </a:cxn>
                    <a:cxn ang="0">
                      <a:pos x="connsiteX75" y="connsiteY75"/>
                    </a:cxn>
                    <a:cxn ang="0">
                      <a:pos x="connsiteX76" y="connsiteY76"/>
                    </a:cxn>
                    <a:cxn ang="0">
                      <a:pos x="connsiteX77" y="connsiteY77"/>
                    </a:cxn>
                    <a:cxn ang="0">
                      <a:pos x="connsiteX78" y="connsiteY78"/>
                    </a:cxn>
                    <a:cxn ang="0">
                      <a:pos x="connsiteX79" y="connsiteY79"/>
                    </a:cxn>
                    <a:cxn ang="0">
                      <a:pos x="connsiteX80" y="connsiteY80"/>
                    </a:cxn>
                    <a:cxn ang="0">
                      <a:pos x="connsiteX81" y="connsiteY81"/>
                    </a:cxn>
                    <a:cxn ang="0">
                      <a:pos x="connsiteX82" y="connsiteY82"/>
                    </a:cxn>
                    <a:cxn ang="0">
                      <a:pos x="connsiteX83" y="connsiteY83"/>
                    </a:cxn>
                    <a:cxn ang="0">
                      <a:pos x="connsiteX84" y="connsiteY84"/>
                    </a:cxn>
                    <a:cxn ang="0">
                      <a:pos x="connsiteX85" y="connsiteY85"/>
                    </a:cxn>
                    <a:cxn ang="0">
                      <a:pos x="connsiteX86" y="connsiteY86"/>
                    </a:cxn>
                    <a:cxn ang="0">
                      <a:pos x="connsiteX87" y="connsiteY87"/>
                    </a:cxn>
                    <a:cxn ang="0">
                      <a:pos x="connsiteX88" y="connsiteY88"/>
                    </a:cxn>
                    <a:cxn ang="0">
                      <a:pos x="connsiteX89" y="connsiteY89"/>
                    </a:cxn>
                    <a:cxn ang="0">
                      <a:pos x="connsiteX90" y="connsiteY90"/>
                    </a:cxn>
                    <a:cxn ang="0">
                      <a:pos x="connsiteX91" y="connsiteY91"/>
                    </a:cxn>
                    <a:cxn ang="0">
                      <a:pos x="connsiteX92" y="connsiteY92"/>
                    </a:cxn>
                    <a:cxn ang="0">
                      <a:pos x="connsiteX93" y="connsiteY93"/>
                    </a:cxn>
                    <a:cxn ang="0">
                      <a:pos x="connsiteX94" y="connsiteY94"/>
                    </a:cxn>
                    <a:cxn ang="0">
                      <a:pos x="connsiteX95" y="connsiteY95"/>
                    </a:cxn>
                    <a:cxn ang="0">
                      <a:pos x="connsiteX96" y="connsiteY96"/>
                    </a:cxn>
                    <a:cxn ang="0">
                      <a:pos x="connsiteX97" y="connsiteY97"/>
                    </a:cxn>
                    <a:cxn ang="0">
                      <a:pos x="connsiteX98" y="connsiteY98"/>
                    </a:cxn>
                    <a:cxn ang="0">
                      <a:pos x="connsiteX99" y="connsiteY99"/>
                    </a:cxn>
                    <a:cxn ang="0">
                      <a:pos x="connsiteX100" y="connsiteY100"/>
                    </a:cxn>
                    <a:cxn ang="0">
                      <a:pos x="connsiteX101" y="connsiteY101"/>
                    </a:cxn>
                    <a:cxn ang="0">
                      <a:pos x="connsiteX102" y="connsiteY102"/>
                    </a:cxn>
                    <a:cxn ang="0">
                      <a:pos x="connsiteX103" y="connsiteY103"/>
                    </a:cxn>
                    <a:cxn ang="0">
                      <a:pos x="connsiteX104" y="connsiteY104"/>
                    </a:cxn>
                    <a:cxn ang="0">
                      <a:pos x="connsiteX105" y="connsiteY105"/>
                    </a:cxn>
                    <a:cxn ang="0">
                      <a:pos x="connsiteX106" y="connsiteY106"/>
                    </a:cxn>
                    <a:cxn ang="0">
                      <a:pos x="connsiteX107" y="connsiteY107"/>
                    </a:cxn>
                    <a:cxn ang="0">
                      <a:pos x="connsiteX108" y="connsiteY108"/>
                    </a:cxn>
                    <a:cxn ang="0">
                      <a:pos x="connsiteX109" y="connsiteY109"/>
                    </a:cxn>
                    <a:cxn ang="0">
                      <a:pos x="connsiteX110" y="connsiteY110"/>
                    </a:cxn>
                    <a:cxn ang="0">
                      <a:pos x="connsiteX111" y="connsiteY111"/>
                    </a:cxn>
                    <a:cxn ang="0">
                      <a:pos x="connsiteX112" y="connsiteY112"/>
                    </a:cxn>
                    <a:cxn ang="0">
                      <a:pos x="connsiteX113" y="connsiteY113"/>
                    </a:cxn>
                    <a:cxn ang="0">
                      <a:pos x="connsiteX114" y="connsiteY114"/>
                    </a:cxn>
                    <a:cxn ang="0">
                      <a:pos x="connsiteX115" y="connsiteY115"/>
                    </a:cxn>
                    <a:cxn ang="0">
                      <a:pos x="connsiteX116" y="connsiteY116"/>
                    </a:cxn>
                    <a:cxn ang="0">
                      <a:pos x="connsiteX117" y="connsiteY117"/>
                    </a:cxn>
                    <a:cxn ang="0">
                      <a:pos x="connsiteX118" y="connsiteY118"/>
                    </a:cxn>
                    <a:cxn ang="0">
                      <a:pos x="connsiteX119" y="connsiteY119"/>
                    </a:cxn>
                    <a:cxn ang="0">
                      <a:pos x="connsiteX120" y="connsiteY120"/>
                    </a:cxn>
                    <a:cxn ang="0">
                      <a:pos x="connsiteX121" y="connsiteY121"/>
                    </a:cxn>
                    <a:cxn ang="0">
                      <a:pos x="connsiteX122" y="connsiteY122"/>
                    </a:cxn>
                    <a:cxn ang="0">
                      <a:pos x="connsiteX123" y="connsiteY123"/>
                    </a:cxn>
                    <a:cxn ang="0">
                      <a:pos x="connsiteX124" y="connsiteY124"/>
                    </a:cxn>
                    <a:cxn ang="0">
                      <a:pos x="connsiteX125" y="connsiteY125"/>
                    </a:cxn>
                    <a:cxn ang="0">
                      <a:pos x="connsiteX126" y="connsiteY126"/>
                    </a:cxn>
                    <a:cxn ang="0">
                      <a:pos x="connsiteX127" y="connsiteY127"/>
                    </a:cxn>
                    <a:cxn ang="0">
                      <a:pos x="connsiteX128" y="connsiteY128"/>
                    </a:cxn>
                    <a:cxn ang="0">
                      <a:pos x="connsiteX129" y="connsiteY129"/>
                    </a:cxn>
                    <a:cxn ang="0">
                      <a:pos x="connsiteX130" y="connsiteY130"/>
                    </a:cxn>
                    <a:cxn ang="0">
                      <a:pos x="connsiteX131" y="connsiteY131"/>
                    </a:cxn>
                    <a:cxn ang="0">
                      <a:pos x="connsiteX132" y="connsiteY132"/>
                    </a:cxn>
                    <a:cxn ang="0">
                      <a:pos x="connsiteX133" y="connsiteY133"/>
                    </a:cxn>
                    <a:cxn ang="0">
                      <a:pos x="connsiteX134" y="connsiteY134"/>
                    </a:cxn>
                    <a:cxn ang="0">
                      <a:pos x="connsiteX135" y="connsiteY135"/>
                    </a:cxn>
                    <a:cxn ang="0">
                      <a:pos x="connsiteX136" y="connsiteY136"/>
                    </a:cxn>
                    <a:cxn ang="0">
                      <a:pos x="connsiteX137" y="connsiteY137"/>
                    </a:cxn>
                    <a:cxn ang="0">
                      <a:pos x="connsiteX138" y="connsiteY138"/>
                    </a:cxn>
                    <a:cxn ang="0">
                      <a:pos x="connsiteX139" y="connsiteY139"/>
                    </a:cxn>
                    <a:cxn ang="0">
                      <a:pos x="connsiteX140" y="connsiteY140"/>
                    </a:cxn>
                    <a:cxn ang="0">
                      <a:pos x="connsiteX141" y="connsiteY141"/>
                    </a:cxn>
                    <a:cxn ang="0">
                      <a:pos x="connsiteX142" y="connsiteY142"/>
                    </a:cxn>
                    <a:cxn ang="0">
                      <a:pos x="connsiteX143" y="connsiteY143"/>
                    </a:cxn>
                    <a:cxn ang="0">
                      <a:pos x="connsiteX144" y="connsiteY144"/>
                    </a:cxn>
                    <a:cxn ang="0">
                      <a:pos x="connsiteX145" y="connsiteY145"/>
                    </a:cxn>
                    <a:cxn ang="0">
                      <a:pos x="connsiteX146" y="connsiteY146"/>
                    </a:cxn>
                    <a:cxn ang="0">
                      <a:pos x="connsiteX147" y="connsiteY147"/>
                    </a:cxn>
                    <a:cxn ang="0">
                      <a:pos x="connsiteX148" y="connsiteY148"/>
                    </a:cxn>
                    <a:cxn ang="0">
                      <a:pos x="connsiteX149" y="connsiteY149"/>
                    </a:cxn>
                    <a:cxn ang="0">
                      <a:pos x="connsiteX150" y="connsiteY150"/>
                    </a:cxn>
                    <a:cxn ang="0">
                      <a:pos x="connsiteX151" y="connsiteY151"/>
                    </a:cxn>
                    <a:cxn ang="0">
                      <a:pos x="connsiteX152" y="connsiteY152"/>
                    </a:cxn>
                    <a:cxn ang="0">
                      <a:pos x="connsiteX153" y="connsiteY153"/>
                    </a:cxn>
                    <a:cxn ang="0">
                      <a:pos x="connsiteX154" y="connsiteY154"/>
                    </a:cxn>
                    <a:cxn ang="0">
                      <a:pos x="connsiteX155" y="connsiteY155"/>
                    </a:cxn>
                    <a:cxn ang="0">
                      <a:pos x="connsiteX156" y="connsiteY156"/>
                    </a:cxn>
                    <a:cxn ang="0">
                      <a:pos x="connsiteX157" y="connsiteY157"/>
                    </a:cxn>
                    <a:cxn ang="0">
                      <a:pos x="connsiteX158" y="connsiteY158"/>
                    </a:cxn>
                    <a:cxn ang="0">
                      <a:pos x="connsiteX159" y="connsiteY159"/>
                    </a:cxn>
                    <a:cxn ang="0">
                      <a:pos x="connsiteX160" y="connsiteY160"/>
                    </a:cxn>
                    <a:cxn ang="0">
                      <a:pos x="connsiteX161" y="connsiteY161"/>
                    </a:cxn>
                    <a:cxn ang="0">
                      <a:pos x="connsiteX162" y="connsiteY162"/>
                    </a:cxn>
                    <a:cxn ang="0">
                      <a:pos x="connsiteX163" y="connsiteY163"/>
                    </a:cxn>
                    <a:cxn ang="0">
                      <a:pos x="connsiteX164" y="connsiteY164"/>
                    </a:cxn>
                    <a:cxn ang="0">
                      <a:pos x="connsiteX165" y="connsiteY165"/>
                    </a:cxn>
                    <a:cxn ang="0">
                      <a:pos x="connsiteX166" y="connsiteY166"/>
                    </a:cxn>
                    <a:cxn ang="0">
                      <a:pos x="connsiteX167" y="connsiteY167"/>
                    </a:cxn>
                    <a:cxn ang="0">
                      <a:pos x="connsiteX168" y="connsiteY168"/>
                    </a:cxn>
                    <a:cxn ang="0">
                      <a:pos x="connsiteX169" y="connsiteY169"/>
                    </a:cxn>
                    <a:cxn ang="0">
                      <a:pos x="connsiteX170" y="connsiteY170"/>
                    </a:cxn>
                    <a:cxn ang="0">
                      <a:pos x="connsiteX171" y="connsiteY171"/>
                    </a:cxn>
                    <a:cxn ang="0">
                      <a:pos x="connsiteX172" y="connsiteY172"/>
                    </a:cxn>
                    <a:cxn ang="0">
                      <a:pos x="connsiteX173" y="connsiteY173"/>
                    </a:cxn>
                    <a:cxn ang="0">
                      <a:pos x="connsiteX174" y="connsiteY174"/>
                    </a:cxn>
                    <a:cxn ang="0">
                      <a:pos x="connsiteX175" y="connsiteY175"/>
                    </a:cxn>
                    <a:cxn ang="0">
                      <a:pos x="connsiteX176" y="connsiteY176"/>
                    </a:cxn>
                    <a:cxn ang="0">
                      <a:pos x="connsiteX177" y="connsiteY177"/>
                    </a:cxn>
                    <a:cxn ang="0">
                      <a:pos x="connsiteX178" y="connsiteY178"/>
                    </a:cxn>
                    <a:cxn ang="0">
                      <a:pos x="connsiteX179" y="connsiteY179"/>
                    </a:cxn>
                    <a:cxn ang="0">
                      <a:pos x="connsiteX180" y="connsiteY180"/>
                    </a:cxn>
                    <a:cxn ang="0">
                      <a:pos x="connsiteX181" y="connsiteY181"/>
                    </a:cxn>
                    <a:cxn ang="0">
                      <a:pos x="connsiteX182" y="connsiteY182"/>
                    </a:cxn>
                    <a:cxn ang="0">
                      <a:pos x="connsiteX183" y="connsiteY183"/>
                    </a:cxn>
                    <a:cxn ang="0">
                      <a:pos x="connsiteX184" y="connsiteY184"/>
                    </a:cxn>
                    <a:cxn ang="0">
                      <a:pos x="connsiteX185" y="connsiteY185"/>
                    </a:cxn>
                    <a:cxn ang="0">
                      <a:pos x="connsiteX186" y="connsiteY186"/>
                    </a:cxn>
                    <a:cxn ang="0">
                      <a:pos x="connsiteX187" y="connsiteY187"/>
                    </a:cxn>
                    <a:cxn ang="0">
                      <a:pos x="connsiteX188" y="connsiteY188"/>
                    </a:cxn>
                    <a:cxn ang="0">
                      <a:pos x="connsiteX189" y="connsiteY189"/>
                    </a:cxn>
                    <a:cxn ang="0">
                      <a:pos x="connsiteX190" y="connsiteY190"/>
                    </a:cxn>
                  </a:cxnLst>
                  <a:rect l="l" t="t" r="r" b="b"/>
                  <a:pathLst>
                    <a:path w="6858001" h="874716">
                      <a:moveTo>
                        <a:pt x="0" y="533314"/>
                      </a:moveTo>
                      <a:lnTo>
                        <a:pt x="0" y="69206"/>
                      </a:lnTo>
                      <a:lnTo>
                        <a:pt x="21486" y="71924"/>
                      </a:lnTo>
                      <a:cubicBezTo>
                        <a:pt x="92546" y="60493"/>
                        <a:pt x="159604" y="87354"/>
                        <a:pt x="228948" y="88116"/>
                      </a:cubicBezTo>
                      <a:cubicBezTo>
                        <a:pt x="260382" y="88496"/>
                        <a:pt x="291435" y="94592"/>
                        <a:pt x="313533" y="62779"/>
                      </a:cubicBezTo>
                      <a:cubicBezTo>
                        <a:pt x="316389" y="58587"/>
                        <a:pt x="330298" y="60873"/>
                        <a:pt x="338870" y="62207"/>
                      </a:cubicBezTo>
                      <a:cubicBezTo>
                        <a:pt x="357921" y="65066"/>
                        <a:pt x="376781" y="72304"/>
                        <a:pt x="395640" y="72114"/>
                      </a:cubicBezTo>
                      <a:cubicBezTo>
                        <a:pt x="434695" y="71924"/>
                        <a:pt x="473939" y="68876"/>
                        <a:pt x="512802" y="65446"/>
                      </a:cubicBezTo>
                      <a:cubicBezTo>
                        <a:pt x="527470" y="64112"/>
                        <a:pt x="541569" y="58969"/>
                        <a:pt x="556047" y="55349"/>
                      </a:cubicBezTo>
                      <a:cubicBezTo>
                        <a:pt x="564048" y="53253"/>
                        <a:pt x="572622" y="47729"/>
                        <a:pt x="580050" y="48871"/>
                      </a:cubicBezTo>
                      <a:cubicBezTo>
                        <a:pt x="623106" y="55539"/>
                        <a:pt x="662541" y="39157"/>
                        <a:pt x="703308" y="30964"/>
                      </a:cubicBezTo>
                      <a:cubicBezTo>
                        <a:pt x="722169" y="27154"/>
                        <a:pt x="739886" y="18010"/>
                        <a:pt x="758174" y="11724"/>
                      </a:cubicBezTo>
                      <a:cubicBezTo>
                        <a:pt x="762936" y="10008"/>
                        <a:pt x="768271" y="8484"/>
                        <a:pt x="773035" y="8866"/>
                      </a:cubicBezTo>
                      <a:cubicBezTo>
                        <a:pt x="800276" y="11152"/>
                        <a:pt x="827329" y="14390"/>
                        <a:pt x="854379" y="16866"/>
                      </a:cubicBezTo>
                      <a:cubicBezTo>
                        <a:pt x="878956" y="19152"/>
                        <a:pt x="903722" y="19914"/>
                        <a:pt x="915343" y="47919"/>
                      </a:cubicBezTo>
                      <a:cubicBezTo>
                        <a:pt x="917059" y="52301"/>
                        <a:pt x="922773" y="55539"/>
                        <a:pt x="927155" y="58397"/>
                      </a:cubicBezTo>
                      <a:cubicBezTo>
                        <a:pt x="994785" y="102405"/>
                        <a:pt x="1030980" y="101261"/>
                        <a:pt x="1097087" y="54777"/>
                      </a:cubicBezTo>
                      <a:cubicBezTo>
                        <a:pt x="1103945" y="50015"/>
                        <a:pt x="1118613" y="46585"/>
                        <a:pt x="1123185" y="50395"/>
                      </a:cubicBezTo>
                      <a:cubicBezTo>
                        <a:pt x="1162049" y="82020"/>
                        <a:pt x="1204532" y="78590"/>
                        <a:pt x="1249302" y="68684"/>
                      </a:cubicBezTo>
                      <a:cubicBezTo>
                        <a:pt x="1260922" y="66018"/>
                        <a:pt x="1277307" y="66018"/>
                        <a:pt x="1286069" y="72304"/>
                      </a:cubicBezTo>
                      <a:cubicBezTo>
                        <a:pt x="1327790" y="101451"/>
                        <a:pt x="1372560" y="97261"/>
                        <a:pt x="1417899" y="88688"/>
                      </a:cubicBezTo>
                      <a:cubicBezTo>
                        <a:pt x="1424948" y="87354"/>
                        <a:pt x="1433522" y="80114"/>
                        <a:pt x="1436568" y="73448"/>
                      </a:cubicBezTo>
                      <a:cubicBezTo>
                        <a:pt x="1447428" y="49825"/>
                        <a:pt x="1467813" y="41823"/>
                        <a:pt x="1490292" y="35154"/>
                      </a:cubicBezTo>
                      <a:cubicBezTo>
                        <a:pt x="1525727" y="24296"/>
                        <a:pt x="1560588" y="11532"/>
                        <a:pt x="1596213" y="1245"/>
                      </a:cubicBezTo>
                      <a:cubicBezTo>
                        <a:pt x="1604978" y="-1231"/>
                        <a:pt x="1615836" y="293"/>
                        <a:pt x="1624980" y="3150"/>
                      </a:cubicBezTo>
                      <a:cubicBezTo>
                        <a:pt x="1656223" y="12866"/>
                        <a:pt x="1676036" y="37251"/>
                        <a:pt x="1697753" y="59731"/>
                      </a:cubicBezTo>
                      <a:cubicBezTo>
                        <a:pt x="1707279" y="69638"/>
                        <a:pt x="1720423" y="76686"/>
                        <a:pt x="1733188" y="82400"/>
                      </a:cubicBezTo>
                      <a:cubicBezTo>
                        <a:pt x="1766335" y="97071"/>
                        <a:pt x="1800246" y="110215"/>
                        <a:pt x="1833775" y="124121"/>
                      </a:cubicBezTo>
                      <a:cubicBezTo>
                        <a:pt x="1837013" y="125455"/>
                        <a:pt x="1839679" y="128884"/>
                        <a:pt x="1842158" y="131742"/>
                      </a:cubicBezTo>
                      <a:cubicBezTo>
                        <a:pt x="1866922" y="161843"/>
                        <a:pt x="1891497" y="192132"/>
                        <a:pt x="1916454" y="222233"/>
                      </a:cubicBezTo>
                      <a:cubicBezTo>
                        <a:pt x="1921216" y="227947"/>
                        <a:pt x="1928076" y="232139"/>
                        <a:pt x="1933219" y="237663"/>
                      </a:cubicBezTo>
                      <a:cubicBezTo>
                        <a:pt x="1940459" y="245283"/>
                        <a:pt x="1949603" y="252524"/>
                        <a:pt x="1953413" y="261668"/>
                      </a:cubicBezTo>
                      <a:cubicBezTo>
                        <a:pt x="1965224" y="290433"/>
                        <a:pt x="1987894" y="302817"/>
                        <a:pt x="2016469" y="308151"/>
                      </a:cubicBezTo>
                      <a:cubicBezTo>
                        <a:pt x="2042570" y="313104"/>
                        <a:pt x="2068669" y="317296"/>
                        <a:pt x="2094578" y="323010"/>
                      </a:cubicBezTo>
                      <a:cubicBezTo>
                        <a:pt x="2126201" y="329868"/>
                        <a:pt x="2157636" y="337298"/>
                        <a:pt x="2188879" y="345681"/>
                      </a:cubicBezTo>
                      <a:cubicBezTo>
                        <a:pt x="2202404" y="349301"/>
                        <a:pt x="2216692" y="353491"/>
                        <a:pt x="2228314" y="360921"/>
                      </a:cubicBezTo>
                      <a:cubicBezTo>
                        <a:pt x="2260890" y="381496"/>
                        <a:pt x="2295753" y="395402"/>
                        <a:pt x="2334044" y="389878"/>
                      </a:cubicBezTo>
                      <a:cubicBezTo>
                        <a:pt x="2364715" y="385496"/>
                        <a:pt x="2390434" y="396736"/>
                        <a:pt x="2409485" y="414263"/>
                      </a:cubicBezTo>
                      <a:cubicBezTo>
                        <a:pt x="2444158" y="446078"/>
                        <a:pt x="2481305" y="438838"/>
                        <a:pt x="2518264" y="428552"/>
                      </a:cubicBezTo>
                      <a:cubicBezTo>
                        <a:pt x="2537315" y="423217"/>
                        <a:pt x="2552935" y="423979"/>
                        <a:pt x="2571034" y="429122"/>
                      </a:cubicBezTo>
                      <a:cubicBezTo>
                        <a:pt x="2612945" y="441124"/>
                        <a:pt x="2640950" y="473701"/>
                        <a:pt x="2668001" y="502276"/>
                      </a:cubicBezTo>
                      <a:cubicBezTo>
                        <a:pt x="2691054" y="526661"/>
                        <a:pt x="2716963" y="540377"/>
                        <a:pt x="2745348" y="550666"/>
                      </a:cubicBezTo>
                      <a:cubicBezTo>
                        <a:pt x="2781163" y="563810"/>
                        <a:pt x="2809548" y="558858"/>
                        <a:pt x="2826694" y="527233"/>
                      </a:cubicBezTo>
                      <a:cubicBezTo>
                        <a:pt x="2831457" y="518278"/>
                        <a:pt x="2839839" y="507800"/>
                        <a:pt x="2848793" y="505134"/>
                      </a:cubicBezTo>
                      <a:cubicBezTo>
                        <a:pt x="2892037" y="491800"/>
                        <a:pt x="2935854" y="472367"/>
                        <a:pt x="2982148" y="484179"/>
                      </a:cubicBezTo>
                      <a:cubicBezTo>
                        <a:pt x="3046158" y="500372"/>
                        <a:pt x="3108644" y="499420"/>
                        <a:pt x="3172654" y="483417"/>
                      </a:cubicBezTo>
                      <a:cubicBezTo>
                        <a:pt x="3276480" y="457508"/>
                        <a:pt x="3380305" y="430076"/>
                        <a:pt x="3489467" y="435790"/>
                      </a:cubicBezTo>
                      <a:cubicBezTo>
                        <a:pt x="3507563" y="436742"/>
                        <a:pt x="3529090" y="425121"/>
                        <a:pt x="3544713" y="413691"/>
                      </a:cubicBezTo>
                      <a:cubicBezTo>
                        <a:pt x="3574622" y="391974"/>
                        <a:pt x="3573288" y="390258"/>
                        <a:pt x="3606817" y="408167"/>
                      </a:cubicBezTo>
                      <a:cubicBezTo>
                        <a:pt x="3614819" y="412549"/>
                        <a:pt x="3624725" y="415215"/>
                        <a:pt x="3630632" y="421693"/>
                      </a:cubicBezTo>
                      <a:cubicBezTo>
                        <a:pt x="3660731" y="454650"/>
                        <a:pt x="3697880" y="446648"/>
                        <a:pt x="3734837" y="441886"/>
                      </a:cubicBezTo>
                      <a:cubicBezTo>
                        <a:pt x="3741315" y="440934"/>
                        <a:pt x="3749125" y="439600"/>
                        <a:pt x="3754652" y="442268"/>
                      </a:cubicBezTo>
                      <a:cubicBezTo>
                        <a:pt x="3779607" y="454268"/>
                        <a:pt x="3800753" y="450078"/>
                        <a:pt x="3822472" y="433694"/>
                      </a:cubicBezTo>
                      <a:cubicBezTo>
                        <a:pt x="3841331" y="419597"/>
                        <a:pt x="3863049" y="411215"/>
                        <a:pt x="3885338" y="428742"/>
                      </a:cubicBezTo>
                      <a:cubicBezTo>
                        <a:pt x="3934870" y="467605"/>
                        <a:pt x="3987829" y="469509"/>
                        <a:pt x="4043839" y="444934"/>
                      </a:cubicBezTo>
                      <a:cubicBezTo>
                        <a:pt x="4083845" y="427407"/>
                        <a:pt x="4123280" y="423407"/>
                        <a:pt x="4165383" y="441124"/>
                      </a:cubicBezTo>
                      <a:cubicBezTo>
                        <a:pt x="4181576" y="447982"/>
                        <a:pt x="4202531" y="443410"/>
                        <a:pt x="4221391" y="444934"/>
                      </a:cubicBezTo>
                      <a:cubicBezTo>
                        <a:pt x="4232060" y="445696"/>
                        <a:pt x="4243872" y="445886"/>
                        <a:pt x="4253014" y="450650"/>
                      </a:cubicBezTo>
                      <a:cubicBezTo>
                        <a:pt x="4277401" y="462843"/>
                        <a:pt x="4300070" y="478463"/>
                        <a:pt x="4324645" y="490466"/>
                      </a:cubicBezTo>
                      <a:cubicBezTo>
                        <a:pt x="4336457" y="496180"/>
                        <a:pt x="4350554" y="499228"/>
                        <a:pt x="4363890" y="499420"/>
                      </a:cubicBezTo>
                      <a:cubicBezTo>
                        <a:pt x="4403325" y="500372"/>
                        <a:pt x="4442761" y="500372"/>
                        <a:pt x="4482004" y="498658"/>
                      </a:cubicBezTo>
                      <a:cubicBezTo>
                        <a:pt x="4546776" y="495990"/>
                        <a:pt x="4612500" y="495418"/>
                        <a:pt x="4659174" y="438648"/>
                      </a:cubicBezTo>
                      <a:cubicBezTo>
                        <a:pt x="4662986" y="434076"/>
                        <a:pt x="4671176" y="431408"/>
                        <a:pt x="4677655" y="430646"/>
                      </a:cubicBezTo>
                      <a:cubicBezTo>
                        <a:pt x="4707564" y="427027"/>
                        <a:pt x="4738235" y="426645"/>
                        <a:pt x="4767764" y="420739"/>
                      </a:cubicBezTo>
                      <a:cubicBezTo>
                        <a:pt x="4791386" y="415977"/>
                        <a:pt x="4811009" y="417501"/>
                        <a:pt x="4828916" y="434266"/>
                      </a:cubicBezTo>
                      <a:cubicBezTo>
                        <a:pt x="4852348" y="456364"/>
                        <a:pt x="4880925" y="469319"/>
                        <a:pt x="4912168" y="462271"/>
                      </a:cubicBezTo>
                      <a:cubicBezTo>
                        <a:pt x="4943409" y="455412"/>
                        <a:pt x="4963984" y="470271"/>
                        <a:pt x="4987037" y="485703"/>
                      </a:cubicBezTo>
                      <a:cubicBezTo>
                        <a:pt x="5003801" y="496942"/>
                        <a:pt x="5022852" y="511040"/>
                        <a:pt x="5041521" y="512182"/>
                      </a:cubicBezTo>
                      <a:cubicBezTo>
                        <a:pt x="5083814" y="514658"/>
                        <a:pt x="5120201" y="553904"/>
                        <a:pt x="5166113" y="531615"/>
                      </a:cubicBezTo>
                      <a:cubicBezTo>
                        <a:pt x="5169161" y="530091"/>
                        <a:pt x="5174685" y="533901"/>
                        <a:pt x="5179067" y="534853"/>
                      </a:cubicBezTo>
                      <a:cubicBezTo>
                        <a:pt x="5214121" y="542093"/>
                        <a:pt x="5247078" y="535043"/>
                        <a:pt x="5272796" y="511230"/>
                      </a:cubicBezTo>
                      <a:cubicBezTo>
                        <a:pt x="5306516" y="480177"/>
                        <a:pt x="5343855" y="477129"/>
                        <a:pt x="5385384" y="487227"/>
                      </a:cubicBezTo>
                      <a:cubicBezTo>
                        <a:pt x="5398721" y="490466"/>
                        <a:pt x="5412057" y="492752"/>
                        <a:pt x="5425582" y="495418"/>
                      </a:cubicBezTo>
                      <a:cubicBezTo>
                        <a:pt x="5443870" y="499228"/>
                        <a:pt x="5462351" y="503230"/>
                        <a:pt x="5480637" y="507040"/>
                      </a:cubicBezTo>
                      <a:cubicBezTo>
                        <a:pt x="5498356" y="510850"/>
                        <a:pt x="5517979" y="517326"/>
                        <a:pt x="5531693" y="500944"/>
                      </a:cubicBezTo>
                      <a:cubicBezTo>
                        <a:pt x="5543506" y="486845"/>
                        <a:pt x="5551888" y="488179"/>
                        <a:pt x="5562746" y="500372"/>
                      </a:cubicBezTo>
                      <a:cubicBezTo>
                        <a:pt x="5600467" y="543045"/>
                        <a:pt x="5646189" y="569716"/>
                        <a:pt x="5704483" y="571620"/>
                      </a:cubicBezTo>
                      <a:cubicBezTo>
                        <a:pt x="5716485" y="572002"/>
                        <a:pt x="5728678" y="574668"/>
                        <a:pt x="5740488" y="577526"/>
                      </a:cubicBezTo>
                      <a:cubicBezTo>
                        <a:pt x="5747728" y="579241"/>
                        <a:pt x="5756493" y="581147"/>
                        <a:pt x="5760873" y="586291"/>
                      </a:cubicBezTo>
                      <a:cubicBezTo>
                        <a:pt x="5794974" y="625534"/>
                        <a:pt x="5837457" y="652777"/>
                        <a:pt x="5883751" y="674686"/>
                      </a:cubicBezTo>
                      <a:cubicBezTo>
                        <a:pt x="5900323" y="682496"/>
                        <a:pt x="5918042" y="690306"/>
                        <a:pt x="5935949" y="692592"/>
                      </a:cubicBezTo>
                      <a:cubicBezTo>
                        <a:pt x="5954617" y="694878"/>
                        <a:pt x="5974240" y="691068"/>
                        <a:pt x="5993291" y="688972"/>
                      </a:cubicBezTo>
                      <a:cubicBezTo>
                        <a:pt x="6004531" y="687830"/>
                        <a:pt x="6017485" y="688020"/>
                        <a:pt x="6026440" y="682496"/>
                      </a:cubicBezTo>
                      <a:cubicBezTo>
                        <a:pt x="6054825" y="665159"/>
                        <a:pt x="6082258" y="646491"/>
                        <a:pt x="6108738" y="626296"/>
                      </a:cubicBezTo>
                      <a:cubicBezTo>
                        <a:pt x="6131409" y="608960"/>
                        <a:pt x="6135981" y="606483"/>
                        <a:pt x="6155602" y="628202"/>
                      </a:cubicBezTo>
                      <a:cubicBezTo>
                        <a:pt x="6175797" y="650491"/>
                        <a:pt x="6200944" y="662111"/>
                        <a:pt x="6228756" y="666873"/>
                      </a:cubicBezTo>
                      <a:cubicBezTo>
                        <a:pt x="6272764" y="674304"/>
                        <a:pt x="6317151" y="680590"/>
                        <a:pt x="6361539" y="684210"/>
                      </a:cubicBezTo>
                      <a:cubicBezTo>
                        <a:pt x="6401736" y="687448"/>
                        <a:pt x="6420977" y="669922"/>
                        <a:pt x="6428979" y="630106"/>
                      </a:cubicBezTo>
                      <a:cubicBezTo>
                        <a:pt x="6433551" y="608007"/>
                        <a:pt x="6439458" y="584003"/>
                        <a:pt x="6463840" y="578098"/>
                      </a:cubicBezTo>
                      <a:cubicBezTo>
                        <a:pt x="6503658" y="568572"/>
                        <a:pt x="6544997" y="564382"/>
                        <a:pt x="6564620" y="517708"/>
                      </a:cubicBezTo>
                      <a:cubicBezTo>
                        <a:pt x="6575478" y="527995"/>
                        <a:pt x="6582146" y="534091"/>
                        <a:pt x="6588625" y="540187"/>
                      </a:cubicBezTo>
                      <a:cubicBezTo>
                        <a:pt x="6606531" y="557142"/>
                        <a:pt x="6643678" y="564382"/>
                        <a:pt x="6662541" y="549714"/>
                      </a:cubicBezTo>
                      <a:cubicBezTo>
                        <a:pt x="6690354" y="528377"/>
                        <a:pt x="6715883" y="532377"/>
                        <a:pt x="6742552" y="548952"/>
                      </a:cubicBezTo>
                      <a:cubicBezTo>
                        <a:pt x="6764841" y="562668"/>
                        <a:pt x="6788417" y="567954"/>
                        <a:pt x="6812063" y="568430"/>
                      </a:cubicBezTo>
                      <a:lnTo>
                        <a:pt x="6858001" y="562267"/>
                      </a:lnTo>
                      <a:lnTo>
                        <a:pt x="6858001" y="734520"/>
                      </a:lnTo>
                      <a:lnTo>
                        <a:pt x="6815516" y="744220"/>
                      </a:lnTo>
                      <a:cubicBezTo>
                        <a:pt x="6793035" y="749744"/>
                        <a:pt x="6771319" y="759651"/>
                        <a:pt x="6748458" y="763271"/>
                      </a:cubicBezTo>
                      <a:cubicBezTo>
                        <a:pt x="6694164" y="771843"/>
                        <a:pt x="6639488" y="777939"/>
                        <a:pt x="6584812" y="784797"/>
                      </a:cubicBezTo>
                      <a:cubicBezTo>
                        <a:pt x="6528424" y="791846"/>
                        <a:pt x="6472225" y="799276"/>
                        <a:pt x="6415833" y="805562"/>
                      </a:cubicBezTo>
                      <a:cubicBezTo>
                        <a:pt x="6384972" y="808802"/>
                        <a:pt x="6353919" y="809372"/>
                        <a:pt x="6323058" y="812420"/>
                      </a:cubicBezTo>
                      <a:cubicBezTo>
                        <a:pt x="6296005" y="815088"/>
                        <a:pt x="6269144" y="820041"/>
                        <a:pt x="6242093" y="823281"/>
                      </a:cubicBezTo>
                      <a:cubicBezTo>
                        <a:pt x="6218660" y="825947"/>
                        <a:pt x="6195037" y="827471"/>
                        <a:pt x="6171605" y="830139"/>
                      </a:cubicBezTo>
                      <a:cubicBezTo>
                        <a:pt x="6134075" y="834519"/>
                        <a:pt x="6096736" y="839473"/>
                        <a:pt x="6059397" y="844045"/>
                      </a:cubicBezTo>
                      <a:cubicBezTo>
                        <a:pt x="6043776" y="845759"/>
                        <a:pt x="6027392" y="850522"/>
                        <a:pt x="6012723" y="847665"/>
                      </a:cubicBezTo>
                      <a:cubicBezTo>
                        <a:pt x="5975764" y="840425"/>
                        <a:pt x="5939377" y="842521"/>
                        <a:pt x="5902610" y="847473"/>
                      </a:cubicBezTo>
                      <a:cubicBezTo>
                        <a:pt x="5890037" y="849190"/>
                        <a:pt x="5876511" y="848808"/>
                        <a:pt x="5864318" y="845569"/>
                      </a:cubicBezTo>
                      <a:cubicBezTo>
                        <a:pt x="5839361" y="839091"/>
                        <a:pt x="5815169" y="829947"/>
                        <a:pt x="5790592" y="821947"/>
                      </a:cubicBezTo>
                      <a:cubicBezTo>
                        <a:pt x="5787924" y="820995"/>
                        <a:pt x="5784686" y="820803"/>
                        <a:pt x="5781830" y="820233"/>
                      </a:cubicBezTo>
                      <a:cubicBezTo>
                        <a:pt x="5765635" y="816992"/>
                        <a:pt x="5749634" y="813754"/>
                        <a:pt x="5733440" y="810896"/>
                      </a:cubicBezTo>
                      <a:cubicBezTo>
                        <a:pt x="5724678" y="809372"/>
                        <a:pt x="5715723" y="809182"/>
                        <a:pt x="5706959" y="807848"/>
                      </a:cubicBezTo>
                      <a:cubicBezTo>
                        <a:pt x="5673050" y="802514"/>
                        <a:pt x="5635711" y="811468"/>
                        <a:pt x="5606372" y="788417"/>
                      </a:cubicBezTo>
                      <a:cubicBezTo>
                        <a:pt x="5587321" y="773557"/>
                        <a:pt x="5568842" y="776987"/>
                        <a:pt x="5548460" y="779273"/>
                      </a:cubicBezTo>
                      <a:cubicBezTo>
                        <a:pt x="5533027" y="780987"/>
                        <a:pt x="5517215" y="780415"/>
                        <a:pt x="5501594" y="780607"/>
                      </a:cubicBezTo>
                      <a:cubicBezTo>
                        <a:pt x="5474161" y="781177"/>
                        <a:pt x="5446728" y="781369"/>
                        <a:pt x="5419295" y="782321"/>
                      </a:cubicBezTo>
                      <a:cubicBezTo>
                        <a:pt x="5410531" y="782701"/>
                        <a:pt x="5401579" y="787465"/>
                        <a:pt x="5393005" y="786703"/>
                      </a:cubicBezTo>
                      <a:cubicBezTo>
                        <a:pt x="5353379" y="783083"/>
                        <a:pt x="5313754" y="777367"/>
                        <a:pt x="5274129" y="774129"/>
                      </a:cubicBezTo>
                      <a:cubicBezTo>
                        <a:pt x="5251650" y="772225"/>
                        <a:pt x="5228597" y="775843"/>
                        <a:pt x="5206308" y="773177"/>
                      </a:cubicBezTo>
                      <a:cubicBezTo>
                        <a:pt x="5180591" y="770129"/>
                        <a:pt x="5155445" y="762319"/>
                        <a:pt x="5129916" y="757554"/>
                      </a:cubicBezTo>
                      <a:cubicBezTo>
                        <a:pt x="5122867" y="756222"/>
                        <a:pt x="5115057" y="757936"/>
                        <a:pt x="5107627" y="758316"/>
                      </a:cubicBezTo>
                      <a:cubicBezTo>
                        <a:pt x="5099245" y="758699"/>
                        <a:pt x="5091052" y="759461"/>
                        <a:pt x="5082670" y="759651"/>
                      </a:cubicBezTo>
                      <a:cubicBezTo>
                        <a:pt x="5057141" y="760033"/>
                        <a:pt x="5031614" y="759461"/>
                        <a:pt x="5006086" y="760795"/>
                      </a:cubicBezTo>
                      <a:cubicBezTo>
                        <a:pt x="4990465" y="761557"/>
                        <a:pt x="4974082" y="769367"/>
                        <a:pt x="4959602" y="766509"/>
                      </a:cubicBezTo>
                      <a:cubicBezTo>
                        <a:pt x="4930075" y="760985"/>
                        <a:pt x="4900546" y="773367"/>
                        <a:pt x="4871019" y="763081"/>
                      </a:cubicBezTo>
                      <a:cubicBezTo>
                        <a:pt x="4861873" y="760033"/>
                        <a:pt x="4849300" y="767653"/>
                        <a:pt x="4838250" y="768033"/>
                      </a:cubicBezTo>
                      <a:cubicBezTo>
                        <a:pt x="4810627" y="768985"/>
                        <a:pt x="4783004" y="768795"/>
                        <a:pt x="4755381" y="768605"/>
                      </a:cubicBezTo>
                      <a:cubicBezTo>
                        <a:pt x="4730614" y="768415"/>
                        <a:pt x="4704895" y="771081"/>
                        <a:pt x="4681083" y="765747"/>
                      </a:cubicBezTo>
                      <a:cubicBezTo>
                        <a:pt x="4656126" y="760033"/>
                        <a:pt x="4633647" y="760795"/>
                        <a:pt x="4609452" y="767271"/>
                      </a:cubicBezTo>
                      <a:cubicBezTo>
                        <a:pt x="4592878" y="771653"/>
                        <a:pt x="4575351" y="772225"/>
                        <a:pt x="4558207" y="773557"/>
                      </a:cubicBezTo>
                      <a:cubicBezTo>
                        <a:pt x="4539728" y="775081"/>
                        <a:pt x="4519343" y="771081"/>
                        <a:pt x="4502579" y="777367"/>
                      </a:cubicBezTo>
                      <a:cubicBezTo>
                        <a:pt x="4452665" y="796038"/>
                        <a:pt x="4401419" y="800038"/>
                        <a:pt x="4349222" y="800038"/>
                      </a:cubicBezTo>
                      <a:cubicBezTo>
                        <a:pt x="4339695" y="800038"/>
                        <a:pt x="4329979" y="797372"/>
                        <a:pt x="4320837" y="794514"/>
                      </a:cubicBezTo>
                      <a:cubicBezTo>
                        <a:pt x="4267493" y="777367"/>
                        <a:pt x="4213961" y="778891"/>
                        <a:pt x="4159667" y="789370"/>
                      </a:cubicBezTo>
                      <a:cubicBezTo>
                        <a:pt x="4148427" y="791656"/>
                        <a:pt x="4135854" y="792038"/>
                        <a:pt x="4124614" y="789752"/>
                      </a:cubicBezTo>
                      <a:cubicBezTo>
                        <a:pt x="4092989" y="783083"/>
                        <a:pt x="4062318" y="772033"/>
                        <a:pt x="4030503" y="767271"/>
                      </a:cubicBezTo>
                      <a:cubicBezTo>
                        <a:pt x="3977925" y="759461"/>
                        <a:pt x="3932394" y="785749"/>
                        <a:pt x="3885338" y="802896"/>
                      </a:cubicBezTo>
                      <a:cubicBezTo>
                        <a:pt x="3840569" y="819089"/>
                        <a:pt x="3802467" y="855666"/>
                        <a:pt x="3749506" y="847473"/>
                      </a:cubicBezTo>
                      <a:cubicBezTo>
                        <a:pt x="3744173" y="846711"/>
                        <a:pt x="3738267" y="851856"/>
                        <a:pt x="3732361" y="853190"/>
                      </a:cubicBezTo>
                      <a:cubicBezTo>
                        <a:pt x="3716168" y="856810"/>
                        <a:pt x="3699976" y="861190"/>
                        <a:pt x="3683591" y="862906"/>
                      </a:cubicBezTo>
                      <a:cubicBezTo>
                        <a:pt x="3663589" y="865192"/>
                        <a:pt x="3643204" y="864430"/>
                        <a:pt x="3623201" y="866334"/>
                      </a:cubicBezTo>
                      <a:cubicBezTo>
                        <a:pt x="3597482" y="868620"/>
                        <a:pt x="3572146" y="874716"/>
                        <a:pt x="3546617" y="874716"/>
                      </a:cubicBezTo>
                      <a:cubicBezTo>
                        <a:pt x="3526042" y="874716"/>
                        <a:pt x="3505657" y="867668"/>
                        <a:pt x="3485275" y="864238"/>
                      </a:cubicBezTo>
                      <a:cubicBezTo>
                        <a:pt x="3456508" y="859476"/>
                        <a:pt x="3424883" y="860810"/>
                        <a:pt x="3399546" y="848618"/>
                      </a:cubicBezTo>
                      <a:cubicBezTo>
                        <a:pt x="3372495" y="835663"/>
                        <a:pt x="3346776" y="829757"/>
                        <a:pt x="3318771" y="833757"/>
                      </a:cubicBezTo>
                      <a:cubicBezTo>
                        <a:pt x="3309437" y="835091"/>
                        <a:pt x="3297434" y="843093"/>
                        <a:pt x="3293244" y="851284"/>
                      </a:cubicBezTo>
                      <a:cubicBezTo>
                        <a:pt x="3283908" y="869572"/>
                        <a:pt x="3271145" y="872812"/>
                        <a:pt x="3253809" y="866524"/>
                      </a:cubicBezTo>
                      <a:cubicBezTo>
                        <a:pt x="3238758" y="861190"/>
                        <a:pt x="3220280" y="858524"/>
                        <a:pt x="3209993" y="848235"/>
                      </a:cubicBezTo>
                      <a:cubicBezTo>
                        <a:pt x="3180844" y="819089"/>
                        <a:pt x="3143695" y="818136"/>
                        <a:pt x="3107500" y="810326"/>
                      </a:cubicBezTo>
                      <a:cubicBezTo>
                        <a:pt x="3085403" y="805562"/>
                        <a:pt x="3064827" y="805372"/>
                        <a:pt x="3042728" y="808610"/>
                      </a:cubicBezTo>
                      <a:cubicBezTo>
                        <a:pt x="2994722" y="815850"/>
                        <a:pt x="2948047" y="805562"/>
                        <a:pt x="2901943" y="792418"/>
                      </a:cubicBezTo>
                      <a:cubicBezTo>
                        <a:pt x="2871462" y="783655"/>
                        <a:pt x="2840219" y="778321"/>
                        <a:pt x="2809930" y="769367"/>
                      </a:cubicBezTo>
                      <a:cubicBezTo>
                        <a:pt x="2787259" y="762509"/>
                        <a:pt x="2764590" y="754316"/>
                        <a:pt x="2743826" y="743268"/>
                      </a:cubicBezTo>
                      <a:cubicBezTo>
                        <a:pt x="2713723" y="727073"/>
                        <a:pt x="2687436" y="702689"/>
                        <a:pt x="2649143" y="709167"/>
                      </a:cubicBezTo>
                      <a:cubicBezTo>
                        <a:pt x="2615421" y="714881"/>
                        <a:pt x="2584942" y="702881"/>
                        <a:pt x="2554079" y="691450"/>
                      </a:cubicBezTo>
                      <a:cubicBezTo>
                        <a:pt x="2531409" y="683068"/>
                        <a:pt x="2508742" y="674494"/>
                        <a:pt x="2485307" y="669160"/>
                      </a:cubicBezTo>
                      <a:cubicBezTo>
                        <a:pt x="2457492" y="662873"/>
                        <a:pt x="2426059" y="665541"/>
                        <a:pt x="2401292" y="653919"/>
                      </a:cubicBezTo>
                      <a:cubicBezTo>
                        <a:pt x="2375383" y="641727"/>
                        <a:pt x="2353859" y="649919"/>
                        <a:pt x="2330806" y="653349"/>
                      </a:cubicBezTo>
                      <a:cubicBezTo>
                        <a:pt x="2294039" y="658683"/>
                        <a:pt x="2257459" y="668590"/>
                        <a:pt x="2220312" y="656015"/>
                      </a:cubicBezTo>
                      <a:cubicBezTo>
                        <a:pt x="2175163" y="640775"/>
                        <a:pt x="2130393" y="624392"/>
                        <a:pt x="2085054" y="609914"/>
                      </a:cubicBezTo>
                      <a:cubicBezTo>
                        <a:pt x="2067525" y="604387"/>
                        <a:pt x="2048668" y="602101"/>
                        <a:pt x="2030378" y="599625"/>
                      </a:cubicBezTo>
                      <a:cubicBezTo>
                        <a:pt x="2013043" y="597529"/>
                        <a:pt x="1992279" y="602863"/>
                        <a:pt x="1978940" y="594863"/>
                      </a:cubicBezTo>
                      <a:cubicBezTo>
                        <a:pt x="1944649" y="574288"/>
                        <a:pt x="1909408" y="564192"/>
                        <a:pt x="1869780" y="564192"/>
                      </a:cubicBezTo>
                      <a:cubicBezTo>
                        <a:pt x="1854920" y="564192"/>
                        <a:pt x="1840441" y="555618"/>
                        <a:pt x="1825393" y="554094"/>
                      </a:cubicBezTo>
                      <a:cubicBezTo>
                        <a:pt x="1804816" y="552190"/>
                        <a:pt x="1781194" y="547045"/>
                        <a:pt x="1763287" y="554286"/>
                      </a:cubicBezTo>
                      <a:cubicBezTo>
                        <a:pt x="1721185" y="571430"/>
                        <a:pt x="1687086" y="557142"/>
                        <a:pt x="1650317" y="540187"/>
                      </a:cubicBezTo>
                      <a:cubicBezTo>
                        <a:pt x="1614120" y="523423"/>
                        <a:pt x="1576019" y="510088"/>
                        <a:pt x="1537537" y="499038"/>
                      </a:cubicBezTo>
                      <a:cubicBezTo>
                        <a:pt x="1523059" y="495038"/>
                        <a:pt x="1505724" y="501706"/>
                        <a:pt x="1489720" y="503038"/>
                      </a:cubicBezTo>
                      <a:cubicBezTo>
                        <a:pt x="1484004" y="503420"/>
                        <a:pt x="1477717" y="503992"/>
                        <a:pt x="1472575" y="502086"/>
                      </a:cubicBezTo>
                      <a:cubicBezTo>
                        <a:pt x="1422854" y="483797"/>
                        <a:pt x="1372368" y="469891"/>
                        <a:pt x="1318456" y="479415"/>
                      </a:cubicBezTo>
                      <a:cubicBezTo>
                        <a:pt x="1313504" y="480369"/>
                        <a:pt x="1307978" y="478273"/>
                        <a:pt x="1303024" y="476939"/>
                      </a:cubicBezTo>
                      <a:cubicBezTo>
                        <a:pt x="1278829" y="470081"/>
                        <a:pt x="1255206" y="459223"/>
                        <a:pt x="1230633" y="456746"/>
                      </a:cubicBezTo>
                      <a:cubicBezTo>
                        <a:pt x="1170051" y="450650"/>
                        <a:pt x="1109091" y="448172"/>
                        <a:pt x="1048125" y="444172"/>
                      </a:cubicBezTo>
                      <a:cubicBezTo>
                        <a:pt x="1044315" y="443982"/>
                        <a:pt x="1040315" y="443982"/>
                        <a:pt x="1036887" y="442648"/>
                      </a:cubicBezTo>
                      <a:cubicBezTo>
                        <a:pt x="1014406" y="434456"/>
                        <a:pt x="994785" y="437124"/>
                        <a:pt x="975733" y="452744"/>
                      </a:cubicBezTo>
                      <a:cubicBezTo>
                        <a:pt x="967350" y="459603"/>
                        <a:pt x="955920" y="463223"/>
                        <a:pt x="945444" y="467033"/>
                      </a:cubicBezTo>
                      <a:cubicBezTo>
                        <a:pt x="930011" y="472749"/>
                        <a:pt x="914200" y="478273"/>
                        <a:pt x="898198" y="481893"/>
                      </a:cubicBezTo>
                      <a:cubicBezTo>
                        <a:pt x="882384" y="485321"/>
                        <a:pt x="865430" y="490084"/>
                        <a:pt x="850189" y="487417"/>
                      </a:cubicBezTo>
                      <a:cubicBezTo>
                        <a:pt x="822756" y="482655"/>
                        <a:pt x="796655" y="471987"/>
                        <a:pt x="769605" y="464937"/>
                      </a:cubicBezTo>
                      <a:cubicBezTo>
                        <a:pt x="760270" y="462461"/>
                        <a:pt x="749982" y="462843"/>
                        <a:pt x="740268" y="462651"/>
                      </a:cubicBezTo>
                      <a:cubicBezTo>
                        <a:pt x="717977" y="462081"/>
                        <a:pt x="695116" y="467605"/>
                        <a:pt x="674923" y="451792"/>
                      </a:cubicBezTo>
                      <a:cubicBezTo>
                        <a:pt x="656255" y="436934"/>
                        <a:pt x="637392" y="441314"/>
                        <a:pt x="617772" y="452554"/>
                      </a:cubicBezTo>
                      <a:cubicBezTo>
                        <a:pt x="603673" y="460557"/>
                        <a:pt x="587672" y="466843"/>
                        <a:pt x="571860" y="469891"/>
                      </a:cubicBezTo>
                      <a:cubicBezTo>
                        <a:pt x="550141" y="474081"/>
                        <a:pt x="528615" y="475797"/>
                        <a:pt x="505182" y="473319"/>
                      </a:cubicBezTo>
                      <a:cubicBezTo>
                        <a:pt x="488607" y="471605"/>
                        <a:pt x="475081" y="470843"/>
                        <a:pt x="462126" y="460747"/>
                      </a:cubicBezTo>
                      <a:cubicBezTo>
                        <a:pt x="460032" y="459223"/>
                        <a:pt x="456222" y="458841"/>
                        <a:pt x="453364" y="459033"/>
                      </a:cubicBezTo>
                      <a:cubicBezTo>
                        <a:pt x="415835" y="462271"/>
                        <a:pt x="378686" y="460557"/>
                        <a:pt x="340774" y="458268"/>
                      </a:cubicBezTo>
                      <a:cubicBezTo>
                        <a:pt x="292579" y="455222"/>
                        <a:pt x="241901" y="464175"/>
                        <a:pt x="200182" y="496180"/>
                      </a:cubicBezTo>
                      <a:cubicBezTo>
                        <a:pt x="194085" y="500944"/>
                        <a:pt x="184941" y="503038"/>
                        <a:pt x="176939" y="504182"/>
                      </a:cubicBezTo>
                      <a:cubicBezTo>
                        <a:pt x="139219" y="509134"/>
                        <a:pt x="101308" y="512564"/>
                        <a:pt x="63587" y="518088"/>
                      </a:cubicBezTo>
                      <a:cubicBezTo>
                        <a:pt x="43012" y="521137"/>
                        <a:pt x="21486" y="523805"/>
                        <a:pt x="2817" y="532187"/>
                      </a:cubicBezTo>
                      <a:lnTo>
                        <a:pt x="0" y="533314"/>
                      </a:lnTo>
                      <a:close/>
                    </a:path>
                  </a:pathLst>
                </a:custGeom>
                <a:grpFill/>
                <a:ln w="12700" cap="flat" cmpd="sng" algn="ctr">
                  <a:noFill/>
                  <a:prstDash val="solid"/>
                  <a:miter lim="800000"/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65" name="Freeform: Shape 2064">
                  <a:extLst>
                    <a:ext uri="{FF2B5EF4-FFF2-40B4-BE49-F238E27FC236}">
                      <a16:creationId xmlns:a16="http://schemas.microsoft.com/office/drawing/2014/main" id="{E6DFDE1C-EF51-49D2-BA0A-86FBD87F100D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/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>
                <a:xfrm rot="16200000" flipH="1">
                  <a:off x="715166" y="2991642"/>
                  <a:ext cx="6858001" cy="874716"/>
                </a:xfrm>
                <a:custGeom>
                  <a:avLst/>
                  <a:gdLst>
                    <a:gd name="connsiteX0" fmla="*/ 0 w 6858001"/>
                    <a:gd name="connsiteY0" fmla="*/ 533314 h 874716"/>
                    <a:gd name="connsiteX1" fmla="*/ 0 w 6858001"/>
                    <a:gd name="connsiteY1" fmla="*/ 69206 h 874716"/>
                    <a:gd name="connsiteX2" fmla="*/ 21486 w 6858001"/>
                    <a:gd name="connsiteY2" fmla="*/ 71924 h 874716"/>
                    <a:gd name="connsiteX3" fmla="*/ 228948 w 6858001"/>
                    <a:gd name="connsiteY3" fmla="*/ 88116 h 874716"/>
                    <a:gd name="connsiteX4" fmla="*/ 313533 w 6858001"/>
                    <a:gd name="connsiteY4" fmla="*/ 62779 h 874716"/>
                    <a:gd name="connsiteX5" fmla="*/ 338870 w 6858001"/>
                    <a:gd name="connsiteY5" fmla="*/ 62207 h 874716"/>
                    <a:gd name="connsiteX6" fmla="*/ 395640 w 6858001"/>
                    <a:gd name="connsiteY6" fmla="*/ 72114 h 874716"/>
                    <a:gd name="connsiteX7" fmla="*/ 512802 w 6858001"/>
                    <a:gd name="connsiteY7" fmla="*/ 65446 h 874716"/>
                    <a:gd name="connsiteX8" fmla="*/ 556047 w 6858001"/>
                    <a:gd name="connsiteY8" fmla="*/ 55349 h 874716"/>
                    <a:gd name="connsiteX9" fmla="*/ 580050 w 6858001"/>
                    <a:gd name="connsiteY9" fmla="*/ 48871 h 874716"/>
                    <a:gd name="connsiteX10" fmla="*/ 703308 w 6858001"/>
                    <a:gd name="connsiteY10" fmla="*/ 30964 h 874716"/>
                    <a:gd name="connsiteX11" fmla="*/ 758174 w 6858001"/>
                    <a:gd name="connsiteY11" fmla="*/ 11724 h 874716"/>
                    <a:gd name="connsiteX12" fmla="*/ 773035 w 6858001"/>
                    <a:gd name="connsiteY12" fmla="*/ 8866 h 874716"/>
                    <a:gd name="connsiteX13" fmla="*/ 854379 w 6858001"/>
                    <a:gd name="connsiteY13" fmla="*/ 16866 h 874716"/>
                    <a:gd name="connsiteX14" fmla="*/ 915343 w 6858001"/>
                    <a:gd name="connsiteY14" fmla="*/ 47919 h 874716"/>
                    <a:gd name="connsiteX15" fmla="*/ 927155 w 6858001"/>
                    <a:gd name="connsiteY15" fmla="*/ 58397 h 874716"/>
                    <a:gd name="connsiteX16" fmla="*/ 1097087 w 6858001"/>
                    <a:gd name="connsiteY16" fmla="*/ 54777 h 874716"/>
                    <a:gd name="connsiteX17" fmla="*/ 1123185 w 6858001"/>
                    <a:gd name="connsiteY17" fmla="*/ 50395 h 874716"/>
                    <a:gd name="connsiteX18" fmla="*/ 1249302 w 6858001"/>
                    <a:gd name="connsiteY18" fmla="*/ 68684 h 874716"/>
                    <a:gd name="connsiteX19" fmla="*/ 1286069 w 6858001"/>
                    <a:gd name="connsiteY19" fmla="*/ 72304 h 874716"/>
                    <a:gd name="connsiteX20" fmla="*/ 1417899 w 6858001"/>
                    <a:gd name="connsiteY20" fmla="*/ 88688 h 874716"/>
                    <a:gd name="connsiteX21" fmla="*/ 1436568 w 6858001"/>
                    <a:gd name="connsiteY21" fmla="*/ 73448 h 874716"/>
                    <a:gd name="connsiteX22" fmla="*/ 1490292 w 6858001"/>
                    <a:gd name="connsiteY22" fmla="*/ 35154 h 874716"/>
                    <a:gd name="connsiteX23" fmla="*/ 1596213 w 6858001"/>
                    <a:gd name="connsiteY23" fmla="*/ 1245 h 874716"/>
                    <a:gd name="connsiteX24" fmla="*/ 1624980 w 6858001"/>
                    <a:gd name="connsiteY24" fmla="*/ 3150 h 874716"/>
                    <a:gd name="connsiteX25" fmla="*/ 1697753 w 6858001"/>
                    <a:gd name="connsiteY25" fmla="*/ 59731 h 874716"/>
                    <a:gd name="connsiteX26" fmla="*/ 1733188 w 6858001"/>
                    <a:gd name="connsiteY26" fmla="*/ 82400 h 874716"/>
                    <a:gd name="connsiteX27" fmla="*/ 1833775 w 6858001"/>
                    <a:gd name="connsiteY27" fmla="*/ 124121 h 874716"/>
                    <a:gd name="connsiteX28" fmla="*/ 1842158 w 6858001"/>
                    <a:gd name="connsiteY28" fmla="*/ 131742 h 874716"/>
                    <a:gd name="connsiteX29" fmla="*/ 1916454 w 6858001"/>
                    <a:gd name="connsiteY29" fmla="*/ 222233 h 874716"/>
                    <a:gd name="connsiteX30" fmla="*/ 1933219 w 6858001"/>
                    <a:gd name="connsiteY30" fmla="*/ 237663 h 874716"/>
                    <a:gd name="connsiteX31" fmla="*/ 1953413 w 6858001"/>
                    <a:gd name="connsiteY31" fmla="*/ 261668 h 874716"/>
                    <a:gd name="connsiteX32" fmla="*/ 2016469 w 6858001"/>
                    <a:gd name="connsiteY32" fmla="*/ 308151 h 874716"/>
                    <a:gd name="connsiteX33" fmla="*/ 2094578 w 6858001"/>
                    <a:gd name="connsiteY33" fmla="*/ 323010 h 874716"/>
                    <a:gd name="connsiteX34" fmla="*/ 2188879 w 6858001"/>
                    <a:gd name="connsiteY34" fmla="*/ 345681 h 874716"/>
                    <a:gd name="connsiteX35" fmla="*/ 2228314 w 6858001"/>
                    <a:gd name="connsiteY35" fmla="*/ 360921 h 874716"/>
                    <a:gd name="connsiteX36" fmla="*/ 2334044 w 6858001"/>
                    <a:gd name="connsiteY36" fmla="*/ 389878 h 874716"/>
                    <a:gd name="connsiteX37" fmla="*/ 2409485 w 6858001"/>
                    <a:gd name="connsiteY37" fmla="*/ 414263 h 874716"/>
                    <a:gd name="connsiteX38" fmla="*/ 2518264 w 6858001"/>
                    <a:gd name="connsiteY38" fmla="*/ 428552 h 874716"/>
                    <a:gd name="connsiteX39" fmla="*/ 2571034 w 6858001"/>
                    <a:gd name="connsiteY39" fmla="*/ 429122 h 874716"/>
                    <a:gd name="connsiteX40" fmla="*/ 2668001 w 6858001"/>
                    <a:gd name="connsiteY40" fmla="*/ 502276 h 874716"/>
                    <a:gd name="connsiteX41" fmla="*/ 2745348 w 6858001"/>
                    <a:gd name="connsiteY41" fmla="*/ 550666 h 874716"/>
                    <a:gd name="connsiteX42" fmla="*/ 2826694 w 6858001"/>
                    <a:gd name="connsiteY42" fmla="*/ 527233 h 874716"/>
                    <a:gd name="connsiteX43" fmla="*/ 2848793 w 6858001"/>
                    <a:gd name="connsiteY43" fmla="*/ 505134 h 874716"/>
                    <a:gd name="connsiteX44" fmla="*/ 2982148 w 6858001"/>
                    <a:gd name="connsiteY44" fmla="*/ 484179 h 874716"/>
                    <a:gd name="connsiteX45" fmla="*/ 3172654 w 6858001"/>
                    <a:gd name="connsiteY45" fmla="*/ 483417 h 874716"/>
                    <a:gd name="connsiteX46" fmla="*/ 3489467 w 6858001"/>
                    <a:gd name="connsiteY46" fmla="*/ 435790 h 874716"/>
                    <a:gd name="connsiteX47" fmla="*/ 3544713 w 6858001"/>
                    <a:gd name="connsiteY47" fmla="*/ 413691 h 874716"/>
                    <a:gd name="connsiteX48" fmla="*/ 3606817 w 6858001"/>
                    <a:gd name="connsiteY48" fmla="*/ 408167 h 874716"/>
                    <a:gd name="connsiteX49" fmla="*/ 3630632 w 6858001"/>
                    <a:gd name="connsiteY49" fmla="*/ 421693 h 874716"/>
                    <a:gd name="connsiteX50" fmla="*/ 3734837 w 6858001"/>
                    <a:gd name="connsiteY50" fmla="*/ 441886 h 874716"/>
                    <a:gd name="connsiteX51" fmla="*/ 3754652 w 6858001"/>
                    <a:gd name="connsiteY51" fmla="*/ 442268 h 874716"/>
                    <a:gd name="connsiteX52" fmla="*/ 3822472 w 6858001"/>
                    <a:gd name="connsiteY52" fmla="*/ 433694 h 874716"/>
                    <a:gd name="connsiteX53" fmla="*/ 3885338 w 6858001"/>
                    <a:gd name="connsiteY53" fmla="*/ 428742 h 874716"/>
                    <a:gd name="connsiteX54" fmla="*/ 4043839 w 6858001"/>
                    <a:gd name="connsiteY54" fmla="*/ 444934 h 874716"/>
                    <a:gd name="connsiteX55" fmla="*/ 4165383 w 6858001"/>
                    <a:gd name="connsiteY55" fmla="*/ 441124 h 874716"/>
                    <a:gd name="connsiteX56" fmla="*/ 4221391 w 6858001"/>
                    <a:gd name="connsiteY56" fmla="*/ 444934 h 874716"/>
                    <a:gd name="connsiteX57" fmla="*/ 4253014 w 6858001"/>
                    <a:gd name="connsiteY57" fmla="*/ 450650 h 874716"/>
                    <a:gd name="connsiteX58" fmla="*/ 4324645 w 6858001"/>
                    <a:gd name="connsiteY58" fmla="*/ 490466 h 874716"/>
                    <a:gd name="connsiteX59" fmla="*/ 4363890 w 6858001"/>
                    <a:gd name="connsiteY59" fmla="*/ 499420 h 874716"/>
                    <a:gd name="connsiteX60" fmla="*/ 4482004 w 6858001"/>
                    <a:gd name="connsiteY60" fmla="*/ 498658 h 874716"/>
                    <a:gd name="connsiteX61" fmla="*/ 4659174 w 6858001"/>
                    <a:gd name="connsiteY61" fmla="*/ 438648 h 874716"/>
                    <a:gd name="connsiteX62" fmla="*/ 4677655 w 6858001"/>
                    <a:gd name="connsiteY62" fmla="*/ 430646 h 874716"/>
                    <a:gd name="connsiteX63" fmla="*/ 4767764 w 6858001"/>
                    <a:gd name="connsiteY63" fmla="*/ 420739 h 874716"/>
                    <a:gd name="connsiteX64" fmla="*/ 4828916 w 6858001"/>
                    <a:gd name="connsiteY64" fmla="*/ 434266 h 874716"/>
                    <a:gd name="connsiteX65" fmla="*/ 4912168 w 6858001"/>
                    <a:gd name="connsiteY65" fmla="*/ 462271 h 874716"/>
                    <a:gd name="connsiteX66" fmla="*/ 4987037 w 6858001"/>
                    <a:gd name="connsiteY66" fmla="*/ 485703 h 874716"/>
                    <a:gd name="connsiteX67" fmla="*/ 5041521 w 6858001"/>
                    <a:gd name="connsiteY67" fmla="*/ 512182 h 874716"/>
                    <a:gd name="connsiteX68" fmla="*/ 5166113 w 6858001"/>
                    <a:gd name="connsiteY68" fmla="*/ 531615 h 874716"/>
                    <a:gd name="connsiteX69" fmla="*/ 5179067 w 6858001"/>
                    <a:gd name="connsiteY69" fmla="*/ 534853 h 874716"/>
                    <a:gd name="connsiteX70" fmla="*/ 5272796 w 6858001"/>
                    <a:gd name="connsiteY70" fmla="*/ 511230 h 874716"/>
                    <a:gd name="connsiteX71" fmla="*/ 5385384 w 6858001"/>
                    <a:gd name="connsiteY71" fmla="*/ 487227 h 874716"/>
                    <a:gd name="connsiteX72" fmla="*/ 5425582 w 6858001"/>
                    <a:gd name="connsiteY72" fmla="*/ 495418 h 874716"/>
                    <a:gd name="connsiteX73" fmla="*/ 5480637 w 6858001"/>
                    <a:gd name="connsiteY73" fmla="*/ 507040 h 874716"/>
                    <a:gd name="connsiteX74" fmla="*/ 5531693 w 6858001"/>
                    <a:gd name="connsiteY74" fmla="*/ 500944 h 874716"/>
                    <a:gd name="connsiteX75" fmla="*/ 5562746 w 6858001"/>
                    <a:gd name="connsiteY75" fmla="*/ 500372 h 874716"/>
                    <a:gd name="connsiteX76" fmla="*/ 5704483 w 6858001"/>
                    <a:gd name="connsiteY76" fmla="*/ 571620 h 874716"/>
                    <a:gd name="connsiteX77" fmla="*/ 5740488 w 6858001"/>
                    <a:gd name="connsiteY77" fmla="*/ 577526 h 874716"/>
                    <a:gd name="connsiteX78" fmla="*/ 5760873 w 6858001"/>
                    <a:gd name="connsiteY78" fmla="*/ 586291 h 874716"/>
                    <a:gd name="connsiteX79" fmla="*/ 5883751 w 6858001"/>
                    <a:gd name="connsiteY79" fmla="*/ 674686 h 874716"/>
                    <a:gd name="connsiteX80" fmla="*/ 5935949 w 6858001"/>
                    <a:gd name="connsiteY80" fmla="*/ 692592 h 874716"/>
                    <a:gd name="connsiteX81" fmla="*/ 5993291 w 6858001"/>
                    <a:gd name="connsiteY81" fmla="*/ 688972 h 874716"/>
                    <a:gd name="connsiteX82" fmla="*/ 6026440 w 6858001"/>
                    <a:gd name="connsiteY82" fmla="*/ 682496 h 874716"/>
                    <a:gd name="connsiteX83" fmla="*/ 6108738 w 6858001"/>
                    <a:gd name="connsiteY83" fmla="*/ 626296 h 874716"/>
                    <a:gd name="connsiteX84" fmla="*/ 6155602 w 6858001"/>
                    <a:gd name="connsiteY84" fmla="*/ 628202 h 874716"/>
                    <a:gd name="connsiteX85" fmla="*/ 6228756 w 6858001"/>
                    <a:gd name="connsiteY85" fmla="*/ 666873 h 874716"/>
                    <a:gd name="connsiteX86" fmla="*/ 6361539 w 6858001"/>
                    <a:gd name="connsiteY86" fmla="*/ 684210 h 874716"/>
                    <a:gd name="connsiteX87" fmla="*/ 6428979 w 6858001"/>
                    <a:gd name="connsiteY87" fmla="*/ 630106 h 874716"/>
                    <a:gd name="connsiteX88" fmla="*/ 6463840 w 6858001"/>
                    <a:gd name="connsiteY88" fmla="*/ 578098 h 874716"/>
                    <a:gd name="connsiteX89" fmla="*/ 6564620 w 6858001"/>
                    <a:gd name="connsiteY89" fmla="*/ 517708 h 874716"/>
                    <a:gd name="connsiteX90" fmla="*/ 6588625 w 6858001"/>
                    <a:gd name="connsiteY90" fmla="*/ 540187 h 874716"/>
                    <a:gd name="connsiteX91" fmla="*/ 6662541 w 6858001"/>
                    <a:gd name="connsiteY91" fmla="*/ 549714 h 874716"/>
                    <a:gd name="connsiteX92" fmla="*/ 6742552 w 6858001"/>
                    <a:gd name="connsiteY92" fmla="*/ 548952 h 874716"/>
                    <a:gd name="connsiteX93" fmla="*/ 6812063 w 6858001"/>
                    <a:gd name="connsiteY93" fmla="*/ 568430 h 874716"/>
                    <a:gd name="connsiteX94" fmla="*/ 6858001 w 6858001"/>
                    <a:gd name="connsiteY94" fmla="*/ 562267 h 874716"/>
                    <a:gd name="connsiteX95" fmla="*/ 6858001 w 6858001"/>
                    <a:gd name="connsiteY95" fmla="*/ 734520 h 874716"/>
                    <a:gd name="connsiteX96" fmla="*/ 6815516 w 6858001"/>
                    <a:gd name="connsiteY96" fmla="*/ 744220 h 874716"/>
                    <a:gd name="connsiteX97" fmla="*/ 6748458 w 6858001"/>
                    <a:gd name="connsiteY97" fmla="*/ 763271 h 874716"/>
                    <a:gd name="connsiteX98" fmla="*/ 6584812 w 6858001"/>
                    <a:gd name="connsiteY98" fmla="*/ 784797 h 874716"/>
                    <a:gd name="connsiteX99" fmla="*/ 6415833 w 6858001"/>
                    <a:gd name="connsiteY99" fmla="*/ 805562 h 874716"/>
                    <a:gd name="connsiteX100" fmla="*/ 6323058 w 6858001"/>
                    <a:gd name="connsiteY100" fmla="*/ 812420 h 874716"/>
                    <a:gd name="connsiteX101" fmla="*/ 6242093 w 6858001"/>
                    <a:gd name="connsiteY101" fmla="*/ 823281 h 874716"/>
                    <a:gd name="connsiteX102" fmla="*/ 6171605 w 6858001"/>
                    <a:gd name="connsiteY102" fmla="*/ 830139 h 874716"/>
                    <a:gd name="connsiteX103" fmla="*/ 6059397 w 6858001"/>
                    <a:gd name="connsiteY103" fmla="*/ 844045 h 874716"/>
                    <a:gd name="connsiteX104" fmla="*/ 6012723 w 6858001"/>
                    <a:gd name="connsiteY104" fmla="*/ 847665 h 874716"/>
                    <a:gd name="connsiteX105" fmla="*/ 5902610 w 6858001"/>
                    <a:gd name="connsiteY105" fmla="*/ 847473 h 874716"/>
                    <a:gd name="connsiteX106" fmla="*/ 5864318 w 6858001"/>
                    <a:gd name="connsiteY106" fmla="*/ 845569 h 874716"/>
                    <a:gd name="connsiteX107" fmla="*/ 5790592 w 6858001"/>
                    <a:gd name="connsiteY107" fmla="*/ 821947 h 874716"/>
                    <a:gd name="connsiteX108" fmla="*/ 5781830 w 6858001"/>
                    <a:gd name="connsiteY108" fmla="*/ 820233 h 874716"/>
                    <a:gd name="connsiteX109" fmla="*/ 5733440 w 6858001"/>
                    <a:gd name="connsiteY109" fmla="*/ 810896 h 874716"/>
                    <a:gd name="connsiteX110" fmla="*/ 5706959 w 6858001"/>
                    <a:gd name="connsiteY110" fmla="*/ 807848 h 874716"/>
                    <a:gd name="connsiteX111" fmla="*/ 5606372 w 6858001"/>
                    <a:gd name="connsiteY111" fmla="*/ 788417 h 874716"/>
                    <a:gd name="connsiteX112" fmla="*/ 5548460 w 6858001"/>
                    <a:gd name="connsiteY112" fmla="*/ 779273 h 874716"/>
                    <a:gd name="connsiteX113" fmla="*/ 5501594 w 6858001"/>
                    <a:gd name="connsiteY113" fmla="*/ 780607 h 874716"/>
                    <a:gd name="connsiteX114" fmla="*/ 5419295 w 6858001"/>
                    <a:gd name="connsiteY114" fmla="*/ 782321 h 874716"/>
                    <a:gd name="connsiteX115" fmla="*/ 5393005 w 6858001"/>
                    <a:gd name="connsiteY115" fmla="*/ 786703 h 874716"/>
                    <a:gd name="connsiteX116" fmla="*/ 5274129 w 6858001"/>
                    <a:gd name="connsiteY116" fmla="*/ 774129 h 874716"/>
                    <a:gd name="connsiteX117" fmla="*/ 5206308 w 6858001"/>
                    <a:gd name="connsiteY117" fmla="*/ 773177 h 874716"/>
                    <a:gd name="connsiteX118" fmla="*/ 5129916 w 6858001"/>
                    <a:gd name="connsiteY118" fmla="*/ 757554 h 874716"/>
                    <a:gd name="connsiteX119" fmla="*/ 5107627 w 6858001"/>
                    <a:gd name="connsiteY119" fmla="*/ 758316 h 874716"/>
                    <a:gd name="connsiteX120" fmla="*/ 5082670 w 6858001"/>
                    <a:gd name="connsiteY120" fmla="*/ 759651 h 874716"/>
                    <a:gd name="connsiteX121" fmla="*/ 5006086 w 6858001"/>
                    <a:gd name="connsiteY121" fmla="*/ 760795 h 874716"/>
                    <a:gd name="connsiteX122" fmla="*/ 4959602 w 6858001"/>
                    <a:gd name="connsiteY122" fmla="*/ 766509 h 874716"/>
                    <a:gd name="connsiteX123" fmla="*/ 4871019 w 6858001"/>
                    <a:gd name="connsiteY123" fmla="*/ 763081 h 874716"/>
                    <a:gd name="connsiteX124" fmla="*/ 4838250 w 6858001"/>
                    <a:gd name="connsiteY124" fmla="*/ 768033 h 874716"/>
                    <a:gd name="connsiteX125" fmla="*/ 4755381 w 6858001"/>
                    <a:gd name="connsiteY125" fmla="*/ 768605 h 874716"/>
                    <a:gd name="connsiteX126" fmla="*/ 4681083 w 6858001"/>
                    <a:gd name="connsiteY126" fmla="*/ 765747 h 874716"/>
                    <a:gd name="connsiteX127" fmla="*/ 4609452 w 6858001"/>
                    <a:gd name="connsiteY127" fmla="*/ 767271 h 874716"/>
                    <a:gd name="connsiteX128" fmla="*/ 4558207 w 6858001"/>
                    <a:gd name="connsiteY128" fmla="*/ 773557 h 874716"/>
                    <a:gd name="connsiteX129" fmla="*/ 4502579 w 6858001"/>
                    <a:gd name="connsiteY129" fmla="*/ 777367 h 874716"/>
                    <a:gd name="connsiteX130" fmla="*/ 4349222 w 6858001"/>
                    <a:gd name="connsiteY130" fmla="*/ 800038 h 874716"/>
                    <a:gd name="connsiteX131" fmla="*/ 4320837 w 6858001"/>
                    <a:gd name="connsiteY131" fmla="*/ 794514 h 874716"/>
                    <a:gd name="connsiteX132" fmla="*/ 4159667 w 6858001"/>
                    <a:gd name="connsiteY132" fmla="*/ 789370 h 874716"/>
                    <a:gd name="connsiteX133" fmla="*/ 4124614 w 6858001"/>
                    <a:gd name="connsiteY133" fmla="*/ 789752 h 874716"/>
                    <a:gd name="connsiteX134" fmla="*/ 4030503 w 6858001"/>
                    <a:gd name="connsiteY134" fmla="*/ 767271 h 874716"/>
                    <a:gd name="connsiteX135" fmla="*/ 3885338 w 6858001"/>
                    <a:gd name="connsiteY135" fmla="*/ 802896 h 874716"/>
                    <a:gd name="connsiteX136" fmla="*/ 3749506 w 6858001"/>
                    <a:gd name="connsiteY136" fmla="*/ 847473 h 874716"/>
                    <a:gd name="connsiteX137" fmla="*/ 3732361 w 6858001"/>
                    <a:gd name="connsiteY137" fmla="*/ 853190 h 874716"/>
                    <a:gd name="connsiteX138" fmla="*/ 3683591 w 6858001"/>
                    <a:gd name="connsiteY138" fmla="*/ 862906 h 874716"/>
                    <a:gd name="connsiteX139" fmla="*/ 3623201 w 6858001"/>
                    <a:gd name="connsiteY139" fmla="*/ 866334 h 874716"/>
                    <a:gd name="connsiteX140" fmla="*/ 3546617 w 6858001"/>
                    <a:gd name="connsiteY140" fmla="*/ 874716 h 874716"/>
                    <a:gd name="connsiteX141" fmla="*/ 3485275 w 6858001"/>
                    <a:gd name="connsiteY141" fmla="*/ 864238 h 874716"/>
                    <a:gd name="connsiteX142" fmla="*/ 3399546 w 6858001"/>
                    <a:gd name="connsiteY142" fmla="*/ 848618 h 874716"/>
                    <a:gd name="connsiteX143" fmla="*/ 3318771 w 6858001"/>
                    <a:gd name="connsiteY143" fmla="*/ 833757 h 874716"/>
                    <a:gd name="connsiteX144" fmla="*/ 3293244 w 6858001"/>
                    <a:gd name="connsiteY144" fmla="*/ 851284 h 874716"/>
                    <a:gd name="connsiteX145" fmla="*/ 3253809 w 6858001"/>
                    <a:gd name="connsiteY145" fmla="*/ 866524 h 874716"/>
                    <a:gd name="connsiteX146" fmla="*/ 3209993 w 6858001"/>
                    <a:gd name="connsiteY146" fmla="*/ 848235 h 874716"/>
                    <a:gd name="connsiteX147" fmla="*/ 3107500 w 6858001"/>
                    <a:gd name="connsiteY147" fmla="*/ 810326 h 874716"/>
                    <a:gd name="connsiteX148" fmla="*/ 3042728 w 6858001"/>
                    <a:gd name="connsiteY148" fmla="*/ 808610 h 874716"/>
                    <a:gd name="connsiteX149" fmla="*/ 2901943 w 6858001"/>
                    <a:gd name="connsiteY149" fmla="*/ 792418 h 874716"/>
                    <a:gd name="connsiteX150" fmla="*/ 2809930 w 6858001"/>
                    <a:gd name="connsiteY150" fmla="*/ 769367 h 874716"/>
                    <a:gd name="connsiteX151" fmla="*/ 2743826 w 6858001"/>
                    <a:gd name="connsiteY151" fmla="*/ 743268 h 874716"/>
                    <a:gd name="connsiteX152" fmla="*/ 2649143 w 6858001"/>
                    <a:gd name="connsiteY152" fmla="*/ 709167 h 874716"/>
                    <a:gd name="connsiteX153" fmla="*/ 2554079 w 6858001"/>
                    <a:gd name="connsiteY153" fmla="*/ 691450 h 874716"/>
                    <a:gd name="connsiteX154" fmla="*/ 2485307 w 6858001"/>
                    <a:gd name="connsiteY154" fmla="*/ 669160 h 874716"/>
                    <a:gd name="connsiteX155" fmla="*/ 2401292 w 6858001"/>
                    <a:gd name="connsiteY155" fmla="*/ 653919 h 874716"/>
                    <a:gd name="connsiteX156" fmla="*/ 2330806 w 6858001"/>
                    <a:gd name="connsiteY156" fmla="*/ 653349 h 874716"/>
                    <a:gd name="connsiteX157" fmla="*/ 2220312 w 6858001"/>
                    <a:gd name="connsiteY157" fmla="*/ 656015 h 874716"/>
                    <a:gd name="connsiteX158" fmla="*/ 2085054 w 6858001"/>
                    <a:gd name="connsiteY158" fmla="*/ 609914 h 874716"/>
                    <a:gd name="connsiteX159" fmla="*/ 2030378 w 6858001"/>
                    <a:gd name="connsiteY159" fmla="*/ 599625 h 874716"/>
                    <a:gd name="connsiteX160" fmla="*/ 1978940 w 6858001"/>
                    <a:gd name="connsiteY160" fmla="*/ 594863 h 874716"/>
                    <a:gd name="connsiteX161" fmla="*/ 1869780 w 6858001"/>
                    <a:gd name="connsiteY161" fmla="*/ 564192 h 874716"/>
                    <a:gd name="connsiteX162" fmla="*/ 1825393 w 6858001"/>
                    <a:gd name="connsiteY162" fmla="*/ 554094 h 874716"/>
                    <a:gd name="connsiteX163" fmla="*/ 1763287 w 6858001"/>
                    <a:gd name="connsiteY163" fmla="*/ 554286 h 874716"/>
                    <a:gd name="connsiteX164" fmla="*/ 1650317 w 6858001"/>
                    <a:gd name="connsiteY164" fmla="*/ 540187 h 874716"/>
                    <a:gd name="connsiteX165" fmla="*/ 1537537 w 6858001"/>
                    <a:gd name="connsiteY165" fmla="*/ 499038 h 874716"/>
                    <a:gd name="connsiteX166" fmla="*/ 1489720 w 6858001"/>
                    <a:gd name="connsiteY166" fmla="*/ 503038 h 874716"/>
                    <a:gd name="connsiteX167" fmla="*/ 1472575 w 6858001"/>
                    <a:gd name="connsiteY167" fmla="*/ 502086 h 874716"/>
                    <a:gd name="connsiteX168" fmla="*/ 1318456 w 6858001"/>
                    <a:gd name="connsiteY168" fmla="*/ 479415 h 874716"/>
                    <a:gd name="connsiteX169" fmla="*/ 1303024 w 6858001"/>
                    <a:gd name="connsiteY169" fmla="*/ 476939 h 874716"/>
                    <a:gd name="connsiteX170" fmla="*/ 1230633 w 6858001"/>
                    <a:gd name="connsiteY170" fmla="*/ 456746 h 874716"/>
                    <a:gd name="connsiteX171" fmla="*/ 1048125 w 6858001"/>
                    <a:gd name="connsiteY171" fmla="*/ 444172 h 874716"/>
                    <a:gd name="connsiteX172" fmla="*/ 1036887 w 6858001"/>
                    <a:gd name="connsiteY172" fmla="*/ 442648 h 874716"/>
                    <a:gd name="connsiteX173" fmla="*/ 975733 w 6858001"/>
                    <a:gd name="connsiteY173" fmla="*/ 452744 h 874716"/>
                    <a:gd name="connsiteX174" fmla="*/ 945444 w 6858001"/>
                    <a:gd name="connsiteY174" fmla="*/ 467033 h 874716"/>
                    <a:gd name="connsiteX175" fmla="*/ 898198 w 6858001"/>
                    <a:gd name="connsiteY175" fmla="*/ 481893 h 874716"/>
                    <a:gd name="connsiteX176" fmla="*/ 850189 w 6858001"/>
                    <a:gd name="connsiteY176" fmla="*/ 487417 h 874716"/>
                    <a:gd name="connsiteX177" fmla="*/ 769605 w 6858001"/>
                    <a:gd name="connsiteY177" fmla="*/ 464937 h 874716"/>
                    <a:gd name="connsiteX178" fmla="*/ 740268 w 6858001"/>
                    <a:gd name="connsiteY178" fmla="*/ 462651 h 874716"/>
                    <a:gd name="connsiteX179" fmla="*/ 674923 w 6858001"/>
                    <a:gd name="connsiteY179" fmla="*/ 451792 h 874716"/>
                    <a:gd name="connsiteX180" fmla="*/ 617772 w 6858001"/>
                    <a:gd name="connsiteY180" fmla="*/ 452554 h 874716"/>
                    <a:gd name="connsiteX181" fmla="*/ 571860 w 6858001"/>
                    <a:gd name="connsiteY181" fmla="*/ 469891 h 874716"/>
                    <a:gd name="connsiteX182" fmla="*/ 505182 w 6858001"/>
                    <a:gd name="connsiteY182" fmla="*/ 473319 h 874716"/>
                    <a:gd name="connsiteX183" fmla="*/ 462126 w 6858001"/>
                    <a:gd name="connsiteY183" fmla="*/ 460747 h 874716"/>
                    <a:gd name="connsiteX184" fmla="*/ 453364 w 6858001"/>
                    <a:gd name="connsiteY184" fmla="*/ 459033 h 874716"/>
                    <a:gd name="connsiteX185" fmla="*/ 340774 w 6858001"/>
                    <a:gd name="connsiteY185" fmla="*/ 458268 h 874716"/>
                    <a:gd name="connsiteX186" fmla="*/ 200182 w 6858001"/>
                    <a:gd name="connsiteY186" fmla="*/ 496180 h 874716"/>
                    <a:gd name="connsiteX187" fmla="*/ 176939 w 6858001"/>
                    <a:gd name="connsiteY187" fmla="*/ 504182 h 874716"/>
                    <a:gd name="connsiteX188" fmla="*/ 63587 w 6858001"/>
                    <a:gd name="connsiteY188" fmla="*/ 518088 h 874716"/>
                    <a:gd name="connsiteX189" fmla="*/ 2817 w 6858001"/>
                    <a:gd name="connsiteY189" fmla="*/ 532187 h 874716"/>
                    <a:gd name="connsiteX190" fmla="*/ 0 w 6858001"/>
                    <a:gd name="connsiteY190" fmla="*/ 533314 h 87471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  <a:cxn ang="0">
                      <a:pos x="connsiteX48" y="connsiteY48"/>
                    </a:cxn>
                    <a:cxn ang="0">
                      <a:pos x="connsiteX49" y="connsiteY49"/>
                    </a:cxn>
                    <a:cxn ang="0">
                      <a:pos x="connsiteX50" y="connsiteY50"/>
                    </a:cxn>
                    <a:cxn ang="0">
                      <a:pos x="connsiteX51" y="connsiteY51"/>
                    </a:cxn>
                    <a:cxn ang="0">
                      <a:pos x="connsiteX52" y="connsiteY52"/>
                    </a:cxn>
                    <a:cxn ang="0">
                      <a:pos x="connsiteX53" y="connsiteY53"/>
                    </a:cxn>
                    <a:cxn ang="0">
                      <a:pos x="connsiteX54" y="connsiteY54"/>
                    </a:cxn>
                    <a:cxn ang="0">
                      <a:pos x="connsiteX55" y="connsiteY55"/>
                    </a:cxn>
                    <a:cxn ang="0">
                      <a:pos x="connsiteX56" y="connsiteY56"/>
                    </a:cxn>
                    <a:cxn ang="0">
                      <a:pos x="connsiteX57" y="connsiteY57"/>
                    </a:cxn>
                    <a:cxn ang="0">
                      <a:pos x="connsiteX58" y="connsiteY58"/>
                    </a:cxn>
                    <a:cxn ang="0">
                      <a:pos x="connsiteX59" y="connsiteY59"/>
                    </a:cxn>
                    <a:cxn ang="0">
                      <a:pos x="connsiteX60" y="connsiteY60"/>
                    </a:cxn>
                    <a:cxn ang="0">
                      <a:pos x="connsiteX61" y="connsiteY61"/>
                    </a:cxn>
                    <a:cxn ang="0">
                      <a:pos x="connsiteX62" y="connsiteY62"/>
                    </a:cxn>
                    <a:cxn ang="0">
                      <a:pos x="connsiteX63" y="connsiteY63"/>
                    </a:cxn>
                    <a:cxn ang="0">
                      <a:pos x="connsiteX64" y="connsiteY64"/>
                    </a:cxn>
                    <a:cxn ang="0">
                      <a:pos x="connsiteX65" y="connsiteY65"/>
                    </a:cxn>
                    <a:cxn ang="0">
                      <a:pos x="connsiteX66" y="connsiteY66"/>
                    </a:cxn>
                    <a:cxn ang="0">
                      <a:pos x="connsiteX67" y="connsiteY67"/>
                    </a:cxn>
                    <a:cxn ang="0">
                      <a:pos x="connsiteX68" y="connsiteY68"/>
                    </a:cxn>
                    <a:cxn ang="0">
                      <a:pos x="connsiteX69" y="connsiteY69"/>
                    </a:cxn>
                    <a:cxn ang="0">
                      <a:pos x="connsiteX70" y="connsiteY70"/>
                    </a:cxn>
                    <a:cxn ang="0">
                      <a:pos x="connsiteX71" y="connsiteY71"/>
                    </a:cxn>
                    <a:cxn ang="0">
                      <a:pos x="connsiteX72" y="connsiteY72"/>
                    </a:cxn>
                    <a:cxn ang="0">
                      <a:pos x="connsiteX73" y="connsiteY73"/>
                    </a:cxn>
                    <a:cxn ang="0">
                      <a:pos x="connsiteX74" y="connsiteY74"/>
                    </a:cxn>
                    <a:cxn ang="0">
                      <a:pos x="connsiteX75" y="connsiteY75"/>
                    </a:cxn>
                    <a:cxn ang="0">
                      <a:pos x="connsiteX76" y="connsiteY76"/>
                    </a:cxn>
                    <a:cxn ang="0">
                      <a:pos x="connsiteX77" y="connsiteY77"/>
                    </a:cxn>
                    <a:cxn ang="0">
                      <a:pos x="connsiteX78" y="connsiteY78"/>
                    </a:cxn>
                    <a:cxn ang="0">
                      <a:pos x="connsiteX79" y="connsiteY79"/>
                    </a:cxn>
                    <a:cxn ang="0">
                      <a:pos x="connsiteX80" y="connsiteY80"/>
                    </a:cxn>
                    <a:cxn ang="0">
                      <a:pos x="connsiteX81" y="connsiteY81"/>
                    </a:cxn>
                    <a:cxn ang="0">
                      <a:pos x="connsiteX82" y="connsiteY82"/>
                    </a:cxn>
                    <a:cxn ang="0">
                      <a:pos x="connsiteX83" y="connsiteY83"/>
                    </a:cxn>
                    <a:cxn ang="0">
                      <a:pos x="connsiteX84" y="connsiteY84"/>
                    </a:cxn>
                    <a:cxn ang="0">
                      <a:pos x="connsiteX85" y="connsiteY85"/>
                    </a:cxn>
                    <a:cxn ang="0">
                      <a:pos x="connsiteX86" y="connsiteY86"/>
                    </a:cxn>
                    <a:cxn ang="0">
                      <a:pos x="connsiteX87" y="connsiteY87"/>
                    </a:cxn>
                    <a:cxn ang="0">
                      <a:pos x="connsiteX88" y="connsiteY88"/>
                    </a:cxn>
                    <a:cxn ang="0">
                      <a:pos x="connsiteX89" y="connsiteY89"/>
                    </a:cxn>
                    <a:cxn ang="0">
                      <a:pos x="connsiteX90" y="connsiteY90"/>
                    </a:cxn>
                    <a:cxn ang="0">
                      <a:pos x="connsiteX91" y="connsiteY91"/>
                    </a:cxn>
                    <a:cxn ang="0">
                      <a:pos x="connsiteX92" y="connsiteY92"/>
                    </a:cxn>
                    <a:cxn ang="0">
                      <a:pos x="connsiteX93" y="connsiteY93"/>
                    </a:cxn>
                    <a:cxn ang="0">
                      <a:pos x="connsiteX94" y="connsiteY94"/>
                    </a:cxn>
                    <a:cxn ang="0">
                      <a:pos x="connsiteX95" y="connsiteY95"/>
                    </a:cxn>
                    <a:cxn ang="0">
                      <a:pos x="connsiteX96" y="connsiteY96"/>
                    </a:cxn>
                    <a:cxn ang="0">
                      <a:pos x="connsiteX97" y="connsiteY97"/>
                    </a:cxn>
                    <a:cxn ang="0">
                      <a:pos x="connsiteX98" y="connsiteY98"/>
                    </a:cxn>
                    <a:cxn ang="0">
                      <a:pos x="connsiteX99" y="connsiteY99"/>
                    </a:cxn>
                    <a:cxn ang="0">
                      <a:pos x="connsiteX100" y="connsiteY100"/>
                    </a:cxn>
                    <a:cxn ang="0">
                      <a:pos x="connsiteX101" y="connsiteY101"/>
                    </a:cxn>
                    <a:cxn ang="0">
                      <a:pos x="connsiteX102" y="connsiteY102"/>
                    </a:cxn>
                    <a:cxn ang="0">
                      <a:pos x="connsiteX103" y="connsiteY103"/>
                    </a:cxn>
                    <a:cxn ang="0">
                      <a:pos x="connsiteX104" y="connsiteY104"/>
                    </a:cxn>
                    <a:cxn ang="0">
                      <a:pos x="connsiteX105" y="connsiteY105"/>
                    </a:cxn>
                    <a:cxn ang="0">
                      <a:pos x="connsiteX106" y="connsiteY106"/>
                    </a:cxn>
                    <a:cxn ang="0">
                      <a:pos x="connsiteX107" y="connsiteY107"/>
                    </a:cxn>
                    <a:cxn ang="0">
                      <a:pos x="connsiteX108" y="connsiteY108"/>
                    </a:cxn>
                    <a:cxn ang="0">
                      <a:pos x="connsiteX109" y="connsiteY109"/>
                    </a:cxn>
                    <a:cxn ang="0">
                      <a:pos x="connsiteX110" y="connsiteY110"/>
                    </a:cxn>
                    <a:cxn ang="0">
                      <a:pos x="connsiteX111" y="connsiteY111"/>
                    </a:cxn>
                    <a:cxn ang="0">
                      <a:pos x="connsiteX112" y="connsiteY112"/>
                    </a:cxn>
                    <a:cxn ang="0">
                      <a:pos x="connsiteX113" y="connsiteY113"/>
                    </a:cxn>
                    <a:cxn ang="0">
                      <a:pos x="connsiteX114" y="connsiteY114"/>
                    </a:cxn>
                    <a:cxn ang="0">
                      <a:pos x="connsiteX115" y="connsiteY115"/>
                    </a:cxn>
                    <a:cxn ang="0">
                      <a:pos x="connsiteX116" y="connsiteY116"/>
                    </a:cxn>
                    <a:cxn ang="0">
                      <a:pos x="connsiteX117" y="connsiteY117"/>
                    </a:cxn>
                    <a:cxn ang="0">
                      <a:pos x="connsiteX118" y="connsiteY118"/>
                    </a:cxn>
                    <a:cxn ang="0">
                      <a:pos x="connsiteX119" y="connsiteY119"/>
                    </a:cxn>
                    <a:cxn ang="0">
                      <a:pos x="connsiteX120" y="connsiteY120"/>
                    </a:cxn>
                    <a:cxn ang="0">
                      <a:pos x="connsiteX121" y="connsiteY121"/>
                    </a:cxn>
                    <a:cxn ang="0">
                      <a:pos x="connsiteX122" y="connsiteY122"/>
                    </a:cxn>
                    <a:cxn ang="0">
                      <a:pos x="connsiteX123" y="connsiteY123"/>
                    </a:cxn>
                    <a:cxn ang="0">
                      <a:pos x="connsiteX124" y="connsiteY124"/>
                    </a:cxn>
                    <a:cxn ang="0">
                      <a:pos x="connsiteX125" y="connsiteY125"/>
                    </a:cxn>
                    <a:cxn ang="0">
                      <a:pos x="connsiteX126" y="connsiteY126"/>
                    </a:cxn>
                    <a:cxn ang="0">
                      <a:pos x="connsiteX127" y="connsiteY127"/>
                    </a:cxn>
                    <a:cxn ang="0">
                      <a:pos x="connsiteX128" y="connsiteY128"/>
                    </a:cxn>
                    <a:cxn ang="0">
                      <a:pos x="connsiteX129" y="connsiteY129"/>
                    </a:cxn>
                    <a:cxn ang="0">
                      <a:pos x="connsiteX130" y="connsiteY130"/>
                    </a:cxn>
                    <a:cxn ang="0">
                      <a:pos x="connsiteX131" y="connsiteY131"/>
                    </a:cxn>
                    <a:cxn ang="0">
                      <a:pos x="connsiteX132" y="connsiteY132"/>
                    </a:cxn>
                    <a:cxn ang="0">
                      <a:pos x="connsiteX133" y="connsiteY133"/>
                    </a:cxn>
                    <a:cxn ang="0">
                      <a:pos x="connsiteX134" y="connsiteY134"/>
                    </a:cxn>
                    <a:cxn ang="0">
                      <a:pos x="connsiteX135" y="connsiteY135"/>
                    </a:cxn>
                    <a:cxn ang="0">
                      <a:pos x="connsiteX136" y="connsiteY136"/>
                    </a:cxn>
                    <a:cxn ang="0">
                      <a:pos x="connsiteX137" y="connsiteY137"/>
                    </a:cxn>
                    <a:cxn ang="0">
                      <a:pos x="connsiteX138" y="connsiteY138"/>
                    </a:cxn>
                    <a:cxn ang="0">
                      <a:pos x="connsiteX139" y="connsiteY139"/>
                    </a:cxn>
                    <a:cxn ang="0">
                      <a:pos x="connsiteX140" y="connsiteY140"/>
                    </a:cxn>
                    <a:cxn ang="0">
                      <a:pos x="connsiteX141" y="connsiteY141"/>
                    </a:cxn>
                    <a:cxn ang="0">
                      <a:pos x="connsiteX142" y="connsiteY142"/>
                    </a:cxn>
                    <a:cxn ang="0">
                      <a:pos x="connsiteX143" y="connsiteY143"/>
                    </a:cxn>
                    <a:cxn ang="0">
                      <a:pos x="connsiteX144" y="connsiteY144"/>
                    </a:cxn>
                    <a:cxn ang="0">
                      <a:pos x="connsiteX145" y="connsiteY145"/>
                    </a:cxn>
                    <a:cxn ang="0">
                      <a:pos x="connsiteX146" y="connsiteY146"/>
                    </a:cxn>
                    <a:cxn ang="0">
                      <a:pos x="connsiteX147" y="connsiteY147"/>
                    </a:cxn>
                    <a:cxn ang="0">
                      <a:pos x="connsiteX148" y="connsiteY148"/>
                    </a:cxn>
                    <a:cxn ang="0">
                      <a:pos x="connsiteX149" y="connsiteY149"/>
                    </a:cxn>
                    <a:cxn ang="0">
                      <a:pos x="connsiteX150" y="connsiteY150"/>
                    </a:cxn>
                    <a:cxn ang="0">
                      <a:pos x="connsiteX151" y="connsiteY151"/>
                    </a:cxn>
                    <a:cxn ang="0">
                      <a:pos x="connsiteX152" y="connsiteY152"/>
                    </a:cxn>
                    <a:cxn ang="0">
                      <a:pos x="connsiteX153" y="connsiteY153"/>
                    </a:cxn>
                    <a:cxn ang="0">
                      <a:pos x="connsiteX154" y="connsiteY154"/>
                    </a:cxn>
                    <a:cxn ang="0">
                      <a:pos x="connsiteX155" y="connsiteY155"/>
                    </a:cxn>
                    <a:cxn ang="0">
                      <a:pos x="connsiteX156" y="connsiteY156"/>
                    </a:cxn>
                    <a:cxn ang="0">
                      <a:pos x="connsiteX157" y="connsiteY157"/>
                    </a:cxn>
                    <a:cxn ang="0">
                      <a:pos x="connsiteX158" y="connsiteY158"/>
                    </a:cxn>
                    <a:cxn ang="0">
                      <a:pos x="connsiteX159" y="connsiteY159"/>
                    </a:cxn>
                    <a:cxn ang="0">
                      <a:pos x="connsiteX160" y="connsiteY160"/>
                    </a:cxn>
                    <a:cxn ang="0">
                      <a:pos x="connsiteX161" y="connsiteY161"/>
                    </a:cxn>
                    <a:cxn ang="0">
                      <a:pos x="connsiteX162" y="connsiteY162"/>
                    </a:cxn>
                    <a:cxn ang="0">
                      <a:pos x="connsiteX163" y="connsiteY163"/>
                    </a:cxn>
                    <a:cxn ang="0">
                      <a:pos x="connsiteX164" y="connsiteY164"/>
                    </a:cxn>
                    <a:cxn ang="0">
                      <a:pos x="connsiteX165" y="connsiteY165"/>
                    </a:cxn>
                    <a:cxn ang="0">
                      <a:pos x="connsiteX166" y="connsiteY166"/>
                    </a:cxn>
                    <a:cxn ang="0">
                      <a:pos x="connsiteX167" y="connsiteY167"/>
                    </a:cxn>
                    <a:cxn ang="0">
                      <a:pos x="connsiteX168" y="connsiteY168"/>
                    </a:cxn>
                    <a:cxn ang="0">
                      <a:pos x="connsiteX169" y="connsiteY169"/>
                    </a:cxn>
                    <a:cxn ang="0">
                      <a:pos x="connsiteX170" y="connsiteY170"/>
                    </a:cxn>
                    <a:cxn ang="0">
                      <a:pos x="connsiteX171" y="connsiteY171"/>
                    </a:cxn>
                    <a:cxn ang="0">
                      <a:pos x="connsiteX172" y="connsiteY172"/>
                    </a:cxn>
                    <a:cxn ang="0">
                      <a:pos x="connsiteX173" y="connsiteY173"/>
                    </a:cxn>
                    <a:cxn ang="0">
                      <a:pos x="connsiteX174" y="connsiteY174"/>
                    </a:cxn>
                    <a:cxn ang="0">
                      <a:pos x="connsiteX175" y="connsiteY175"/>
                    </a:cxn>
                    <a:cxn ang="0">
                      <a:pos x="connsiteX176" y="connsiteY176"/>
                    </a:cxn>
                    <a:cxn ang="0">
                      <a:pos x="connsiteX177" y="connsiteY177"/>
                    </a:cxn>
                    <a:cxn ang="0">
                      <a:pos x="connsiteX178" y="connsiteY178"/>
                    </a:cxn>
                    <a:cxn ang="0">
                      <a:pos x="connsiteX179" y="connsiteY179"/>
                    </a:cxn>
                    <a:cxn ang="0">
                      <a:pos x="connsiteX180" y="connsiteY180"/>
                    </a:cxn>
                    <a:cxn ang="0">
                      <a:pos x="connsiteX181" y="connsiteY181"/>
                    </a:cxn>
                    <a:cxn ang="0">
                      <a:pos x="connsiteX182" y="connsiteY182"/>
                    </a:cxn>
                    <a:cxn ang="0">
                      <a:pos x="connsiteX183" y="connsiteY183"/>
                    </a:cxn>
                    <a:cxn ang="0">
                      <a:pos x="connsiteX184" y="connsiteY184"/>
                    </a:cxn>
                    <a:cxn ang="0">
                      <a:pos x="connsiteX185" y="connsiteY185"/>
                    </a:cxn>
                    <a:cxn ang="0">
                      <a:pos x="connsiteX186" y="connsiteY186"/>
                    </a:cxn>
                    <a:cxn ang="0">
                      <a:pos x="connsiteX187" y="connsiteY187"/>
                    </a:cxn>
                    <a:cxn ang="0">
                      <a:pos x="connsiteX188" y="connsiteY188"/>
                    </a:cxn>
                    <a:cxn ang="0">
                      <a:pos x="connsiteX189" y="connsiteY189"/>
                    </a:cxn>
                    <a:cxn ang="0">
                      <a:pos x="connsiteX190" y="connsiteY190"/>
                    </a:cxn>
                  </a:cxnLst>
                  <a:rect l="l" t="t" r="r" b="b"/>
                  <a:pathLst>
                    <a:path w="6858001" h="874716">
                      <a:moveTo>
                        <a:pt x="0" y="533314"/>
                      </a:moveTo>
                      <a:lnTo>
                        <a:pt x="0" y="69206"/>
                      </a:lnTo>
                      <a:lnTo>
                        <a:pt x="21486" y="71924"/>
                      </a:lnTo>
                      <a:cubicBezTo>
                        <a:pt x="92546" y="60493"/>
                        <a:pt x="159604" y="87354"/>
                        <a:pt x="228948" y="88116"/>
                      </a:cubicBezTo>
                      <a:cubicBezTo>
                        <a:pt x="260382" y="88496"/>
                        <a:pt x="291435" y="94592"/>
                        <a:pt x="313533" y="62779"/>
                      </a:cubicBezTo>
                      <a:cubicBezTo>
                        <a:pt x="316389" y="58587"/>
                        <a:pt x="330298" y="60873"/>
                        <a:pt x="338870" y="62207"/>
                      </a:cubicBezTo>
                      <a:cubicBezTo>
                        <a:pt x="357921" y="65066"/>
                        <a:pt x="376781" y="72304"/>
                        <a:pt x="395640" y="72114"/>
                      </a:cubicBezTo>
                      <a:cubicBezTo>
                        <a:pt x="434695" y="71924"/>
                        <a:pt x="473939" y="68876"/>
                        <a:pt x="512802" y="65446"/>
                      </a:cubicBezTo>
                      <a:cubicBezTo>
                        <a:pt x="527470" y="64112"/>
                        <a:pt x="541569" y="58969"/>
                        <a:pt x="556047" y="55349"/>
                      </a:cubicBezTo>
                      <a:cubicBezTo>
                        <a:pt x="564048" y="53253"/>
                        <a:pt x="572622" y="47729"/>
                        <a:pt x="580050" y="48871"/>
                      </a:cubicBezTo>
                      <a:cubicBezTo>
                        <a:pt x="623106" y="55539"/>
                        <a:pt x="662541" y="39157"/>
                        <a:pt x="703308" y="30964"/>
                      </a:cubicBezTo>
                      <a:cubicBezTo>
                        <a:pt x="722169" y="27154"/>
                        <a:pt x="739886" y="18010"/>
                        <a:pt x="758174" y="11724"/>
                      </a:cubicBezTo>
                      <a:cubicBezTo>
                        <a:pt x="762936" y="10008"/>
                        <a:pt x="768271" y="8484"/>
                        <a:pt x="773035" y="8866"/>
                      </a:cubicBezTo>
                      <a:cubicBezTo>
                        <a:pt x="800276" y="11152"/>
                        <a:pt x="827329" y="14390"/>
                        <a:pt x="854379" y="16866"/>
                      </a:cubicBezTo>
                      <a:cubicBezTo>
                        <a:pt x="878956" y="19152"/>
                        <a:pt x="903722" y="19914"/>
                        <a:pt x="915343" y="47919"/>
                      </a:cubicBezTo>
                      <a:cubicBezTo>
                        <a:pt x="917059" y="52301"/>
                        <a:pt x="922773" y="55539"/>
                        <a:pt x="927155" y="58397"/>
                      </a:cubicBezTo>
                      <a:cubicBezTo>
                        <a:pt x="994785" y="102405"/>
                        <a:pt x="1030980" y="101261"/>
                        <a:pt x="1097087" y="54777"/>
                      </a:cubicBezTo>
                      <a:cubicBezTo>
                        <a:pt x="1103945" y="50015"/>
                        <a:pt x="1118613" y="46585"/>
                        <a:pt x="1123185" y="50395"/>
                      </a:cubicBezTo>
                      <a:cubicBezTo>
                        <a:pt x="1162049" y="82020"/>
                        <a:pt x="1204532" y="78590"/>
                        <a:pt x="1249302" y="68684"/>
                      </a:cubicBezTo>
                      <a:cubicBezTo>
                        <a:pt x="1260922" y="66018"/>
                        <a:pt x="1277307" y="66018"/>
                        <a:pt x="1286069" y="72304"/>
                      </a:cubicBezTo>
                      <a:cubicBezTo>
                        <a:pt x="1327790" y="101451"/>
                        <a:pt x="1372560" y="97261"/>
                        <a:pt x="1417899" y="88688"/>
                      </a:cubicBezTo>
                      <a:cubicBezTo>
                        <a:pt x="1424948" y="87354"/>
                        <a:pt x="1433522" y="80114"/>
                        <a:pt x="1436568" y="73448"/>
                      </a:cubicBezTo>
                      <a:cubicBezTo>
                        <a:pt x="1447428" y="49825"/>
                        <a:pt x="1467813" y="41823"/>
                        <a:pt x="1490292" y="35154"/>
                      </a:cubicBezTo>
                      <a:cubicBezTo>
                        <a:pt x="1525727" y="24296"/>
                        <a:pt x="1560588" y="11532"/>
                        <a:pt x="1596213" y="1245"/>
                      </a:cubicBezTo>
                      <a:cubicBezTo>
                        <a:pt x="1604978" y="-1231"/>
                        <a:pt x="1615836" y="293"/>
                        <a:pt x="1624980" y="3150"/>
                      </a:cubicBezTo>
                      <a:cubicBezTo>
                        <a:pt x="1656223" y="12866"/>
                        <a:pt x="1676036" y="37251"/>
                        <a:pt x="1697753" y="59731"/>
                      </a:cubicBezTo>
                      <a:cubicBezTo>
                        <a:pt x="1707279" y="69638"/>
                        <a:pt x="1720423" y="76686"/>
                        <a:pt x="1733188" y="82400"/>
                      </a:cubicBezTo>
                      <a:cubicBezTo>
                        <a:pt x="1766335" y="97071"/>
                        <a:pt x="1800246" y="110215"/>
                        <a:pt x="1833775" y="124121"/>
                      </a:cubicBezTo>
                      <a:cubicBezTo>
                        <a:pt x="1837013" y="125455"/>
                        <a:pt x="1839679" y="128884"/>
                        <a:pt x="1842158" y="131742"/>
                      </a:cubicBezTo>
                      <a:cubicBezTo>
                        <a:pt x="1866922" y="161843"/>
                        <a:pt x="1891497" y="192132"/>
                        <a:pt x="1916454" y="222233"/>
                      </a:cubicBezTo>
                      <a:cubicBezTo>
                        <a:pt x="1921216" y="227947"/>
                        <a:pt x="1928076" y="232139"/>
                        <a:pt x="1933219" y="237663"/>
                      </a:cubicBezTo>
                      <a:cubicBezTo>
                        <a:pt x="1940459" y="245283"/>
                        <a:pt x="1949603" y="252524"/>
                        <a:pt x="1953413" y="261668"/>
                      </a:cubicBezTo>
                      <a:cubicBezTo>
                        <a:pt x="1965224" y="290433"/>
                        <a:pt x="1987894" y="302817"/>
                        <a:pt x="2016469" y="308151"/>
                      </a:cubicBezTo>
                      <a:cubicBezTo>
                        <a:pt x="2042570" y="313104"/>
                        <a:pt x="2068669" y="317296"/>
                        <a:pt x="2094578" y="323010"/>
                      </a:cubicBezTo>
                      <a:cubicBezTo>
                        <a:pt x="2126201" y="329868"/>
                        <a:pt x="2157636" y="337298"/>
                        <a:pt x="2188879" y="345681"/>
                      </a:cubicBezTo>
                      <a:cubicBezTo>
                        <a:pt x="2202404" y="349301"/>
                        <a:pt x="2216692" y="353491"/>
                        <a:pt x="2228314" y="360921"/>
                      </a:cubicBezTo>
                      <a:cubicBezTo>
                        <a:pt x="2260890" y="381496"/>
                        <a:pt x="2295753" y="395402"/>
                        <a:pt x="2334044" y="389878"/>
                      </a:cubicBezTo>
                      <a:cubicBezTo>
                        <a:pt x="2364715" y="385496"/>
                        <a:pt x="2390434" y="396736"/>
                        <a:pt x="2409485" y="414263"/>
                      </a:cubicBezTo>
                      <a:cubicBezTo>
                        <a:pt x="2444158" y="446078"/>
                        <a:pt x="2481305" y="438838"/>
                        <a:pt x="2518264" y="428552"/>
                      </a:cubicBezTo>
                      <a:cubicBezTo>
                        <a:pt x="2537315" y="423217"/>
                        <a:pt x="2552935" y="423979"/>
                        <a:pt x="2571034" y="429122"/>
                      </a:cubicBezTo>
                      <a:cubicBezTo>
                        <a:pt x="2612945" y="441124"/>
                        <a:pt x="2640950" y="473701"/>
                        <a:pt x="2668001" y="502276"/>
                      </a:cubicBezTo>
                      <a:cubicBezTo>
                        <a:pt x="2691054" y="526661"/>
                        <a:pt x="2716963" y="540377"/>
                        <a:pt x="2745348" y="550666"/>
                      </a:cubicBezTo>
                      <a:cubicBezTo>
                        <a:pt x="2781163" y="563810"/>
                        <a:pt x="2809548" y="558858"/>
                        <a:pt x="2826694" y="527233"/>
                      </a:cubicBezTo>
                      <a:cubicBezTo>
                        <a:pt x="2831457" y="518278"/>
                        <a:pt x="2839839" y="507800"/>
                        <a:pt x="2848793" y="505134"/>
                      </a:cubicBezTo>
                      <a:cubicBezTo>
                        <a:pt x="2892037" y="491800"/>
                        <a:pt x="2935854" y="472367"/>
                        <a:pt x="2982148" y="484179"/>
                      </a:cubicBezTo>
                      <a:cubicBezTo>
                        <a:pt x="3046158" y="500372"/>
                        <a:pt x="3108644" y="499420"/>
                        <a:pt x="3172654" y="483417"/>
                      </a:cubicBezTo>
                      <a:cubicBezTo>
                        <a:pt x="3276480" y="457508"/>
                        <a:pt x="3380305" y="430076"/>
                        <a:pt x="3489467" y="435790"/>
                      </a:cubicBezTo>
                      <a:cubicBezTo>
                        <a:pt x="3507563" y="436742"/>
                        <a:pt x="3529090" y="425121"/>
                        <a:pt x="3544713" y="413691"/>
                      </a:cubicBezTo>
                      <a:cubicBezTo>
                        <a:pt x="3574622" y="391974"/>
                        <a:pt x="3573288" y="390258"/>
                        <a:pt x="3606817" y="408167"/>
                      </a:cubicBezTo>
                      <a:cubicBezTo>
                        <a:pt x="3614819" y="412549"/>
                        <a:pt x="3624725" y="415215"/>
                        <a:pt x="3630632" y="421693"/>
                      </a:cubicBezTo>
                      <a:cubicBezTo>
                        <a:pt x="3660731" y="454650"/>
                        <a:pt x="3697880" y="446648"/>
                        <a:pt x="3734837" y="441886"/>
                      </a:cubicBezTo>
                      <a:cubicBezTo>
                        <a:pt x="3741315" y="440934"/>
                        <a:pt x="3749125" y="439600"/>
                        <a:pt x="3754652" y="442268"/>
                      </a:cubicBezTo>
                      <a:cubicBezTo>
                        <a:pt x="3779607" y="454268"/>
                        <a:pt x="3800753" y="450078"/>
                        <a:pt x="3822472" y="433694"/>
                      </a:cubicBezTo>
                      <a:cubicBezTo>
                        <a:pt x="3841331" y="419597"/>
                        <a:pt x="3863049" y="411215"/>
                        <a:pt x="3885338" y="428742"/>
                      </a:cubicBezTo>
                      <a:cubicBezTo>
                        <a:pt x="3934870" y="467605"/>
                        <a:pt x="3987829" y="469509"/>
                        <a:pt x="4043839" y="444934"/>
                      </a:cubicBezTo>
                      <a:cubicBezTo>
                        <a:pt x="4083845" y="427407"/>
                        <a:pt x="4123280" y="423407"/>
                        <a:pt x="4165383" y="441124"/>
                      </a:cubicBezTo>
                      <a:cubicBezTo>
                        <a:pt x="4181576" y="447982"/>
                        <a:pt x="4202531" y="443410"/>
                        <a:pt x="4221391" y="444934"/>
                      </a:cubicBezTo>
                      <a:cubicBezTo>
                        <a:pt x="4232060" y="445696"/>
                        <a:pt x="4243872" y="445886"/>
                        <a:pt x="4253014" y="450650"/>
                      </a:cubicBezTo>
                      <a:cubicBezTo>
                        <a:pt x="4277401" y="462843"/>
                        <a:pt x="4300070" y="478463"/>
                        <a:pt x="4324645" y="490466"/>
                      </a:cubicBezTo>
                      <a:cubicBezTo>
                        <a:pt x="4336457" y="496180"/>
                        <a:pt x="4350554" y="499228"/>
                        <a:pt x="4363890" y="499420"/>
                      </a:cubicBezTo>
                      <a:cubicBezTo>
                        <a:pt x="4403325" y="500372"/>
                        <a:pt x="4442761" y="500372"/>
                        <a:pt x="4482004" y="498658"/>
                      </a:cubicBezTo>
                      <a:cubicBezTo>
                        <a:pt x="4546776" y="495990"/>
                        <a:pt x="4612500" y="495418"/>
                        <a:pt x="4659174" y="438648"/>
                      </a:cubicBezTo>
                      <a:cubicBezTo>
                        <a:pt x="4662986" y="434076"/>
                        <a:pt x="4671176" y="431408"/>
                        <a:pt x="4677655" y="430646"/>
                      </a:cubicBezTo>
                      <a:cubicBezTo>
                        <a:pt x="4707564" y="427027"/>
                        <a:pt x="4738235" y="426645"/>
                        <a:pt x="4767764" y="420739"/>
                      </a:cubicBezTo>
                      <a:cubicBezTo>
                        <a:pt x="4791386" y="415977"/>
                        <a:pt x="4811009" y="417501"/>
                        <a:pt x="4828916" y="434266"/>
                      </a:cubicBezTo>
                      <a:cubicBezTo>
                        <a:pt x="4852348" y="456364"/>
                        <a:pt x="4880925" y="469319"/>
                        <a:pt x="4912168" y="462271"/>
                      </a:cubicBezTo>
                      <a:cubicBezTo>
                        <a:pt x="4943409" y="455412"/>
                        <a:pt x="4963984" y="470271"/>
                        <a:pt x="4987037" y="485703"/>
                      </a:cubicBezTo>
                      <a:cubicBezTo>
                        <a:pt x="5003801" y="496942"/>
                        <a:pt x="5022852" y="511040"/>
                        <a:pt x="5041521" y="512182"/>
                      </a:cubicBezTo>
                      <a:cubicBezTo>
                        <a:pt x="5083814" y="514658"/>
                        <a:pt x="5120201" y="553904"/>
                        <a:pt x="5166113" y="531615"/>
                      </a:cubicBezTo>
                      <a:cubicBezTo>
                        <a:pt x="5169161" y="530091"/>
                        <a:pt x="5174685" y="533901"/>
                        <a:pt x="5179067" y="534853"/>
                      </a:cubicBezTo>
                      <a:cubicBezTo>
                        <a:pt x="5214121" y="542093"/>
                        <a:pt x="5247078" y="535043"/>
                        <a:pt x="5272796" y="511230"/>
                      </a:cubicBezTo>
                      <a:cubicBezTo>
                        <a:pt x="5306516" y="480177"/>
                        <a:pt x="5343855" y="477129"/>
                        <a:pt x="5385384" y="487227"/>
                      </a:cubicBezTo>
                      <a:cubicBezTo>
                        <a:pt x="5398721" y="490466"/>
                        <a:pt x="5412057" y="492752"/>
                        <a:pt x="5425582" y="495418"/>
                      </a:cubicBezTo>
                      <a:cubicBezTo>
                        <a:pt x="5443870" y="499228"/>
                        <a:pt x="5462351" y="503230"/>
                        <a:pt x="5480637" y="507040"/>
                      </a:cubicBezTo>
                      <a:cubicBezTo>
                        <a:pt x="5498356" y="510850"/>
                        <a:pt x="5517979" y="517326"/>
                        <a:pt x="5531693" y="500944"/>
                      </a:cubicBezTo>
                      <a:cubicBezTo>
                        <a:pt x="5543506" y="486845"/>
                        <a:pt x="5551888" y="488179"/>
                        <a:pt x="5562746" y="500372"/>
                      </a:cubicBezTo>
                      <a:cubicBezTo>
                        <a:pt x="5600467" y="543045"/>
                        <a:pt x="5646189" y="569716"/>
                        <a:pt x="5704483" y="571620"/>
                      </a:cubicBezTo>
                      <a:cubicBezTo>
                        <a:pt x="5716485" y="572002"/>
                        <a:pt x="5728678" y="574668"/>
                        <a:pt x="5740488" y="577526"/>
                      </a:cubicBezTo>
                      <a:cubicBezTo>
                        <a:pt x="5747728" y="579241"/>
                        <a:pt x="5756493" y="581147"/>
                        <a:pt x="5760873" y="586291"/>
                      </a:cubicBezTo>
                      <a:cubicBezTo>
                        <a:pt x="5794974" y="625534"/>
                        <a:pt x="5837457" y="652777"/>
                        <a:pt x="5883751" y="674686"/>
                      </a:cubicBezTo>
                      <a:cubicBezTo>
                        <a:pt x="5900323" y="682496"/>
                        <a:pt x="5918042" y="690306"/>
                        <a:pt x="5935949" y="692592"/>
                      </a:cubicBezTo>
                      <a:cubicBezTo>
                        <a:pt x="5954617" y="694878"/>
                        <a:pt x="5974240" y="691068"/>
                        <a:pt x="5993291" y="688972"/>
                      </a:cubicBezTo>
                      <a:cubicBezTo>
                        <a:pt x="6004531" y="687830"/>
                        <a:pt x="6017485" y="688020"/>
                        <a:pt x="6026440" y="682496"/>
                      </a:cubicBezTo>
                      <a:cubicBezTo>
                        <a:pt x="6054825" y="665159"/>
                        <a:pt x="6082258" y="646491"/>
                        <a:pt x="6108738" y="626296"/>
                      </a:cubicBezTo>
                      <a:cubicBezTo>
                        <a:pt x="6131409" y="608960"/>
                        <a:pt x="6135981" y="606483"/>
                        <a:pt x="6155602" y="628202"/>
                      </a:cubicBezTo>
                      <a:cubicBezTo>
                        <a:pt x="6175797" y="650491"/>
                        <a:pt x="6200944" y="662111"/>
                        <a:pt x="6228756" y="666873"/>
                      </a:cubicBezTo>
                      <a:cubicBezTo>
                        <a:pt x="6272764" y="674304"/>
                        <a:pt x="6317151" y="680590"/>
                        <a:pt x="6361539" y="684210"/>
                      </a:cubicBezTo>
                      <a:cubicBezTo>
                        <a:pt x="6401736" y="687448"/>
                        <a:pt x="6420977" y="669922"/>
                        <a:pt x="6428979" y="630106"/>
                      </a:cubicBezTo>
                      <a:cubicBezTo>
                        <a:pt x="6433551" y="608007"/>
                        <a:pt x="6439458" y="584003"/>
                        <a:pt x="6463840" y="578098"/>
                      </a:cubicBezTo>
                      <a:cubicBezTo>
                        <a:pt x="6503658" y="568572"/>
                        <a:pt x="6544997" y="564382"/>
                        <a:pt x="6564620" y="517708"/>
                      </a:cubicBezTo>
                      <a:cubicBezTo>
                        <a:pt x="6575478" y="527995"/>
                        <a:pt x="6582146" y="534091"/>
                        <a:pt x="6588625" y="540187"/>
                      </a:cubicBezTo>
                      <a:cubicBezTo>
                        <a:pt x="6606531" y="557142"/>
                        <a:pt x="6643678" y="564382"/>
                        <a:pt x="6662541" y="549714"/>
                      </a:cubicBezTo>
                      <a:cubicBezTo>
                        <a:pt x="6690354" y="528377"/>
                        <a:pt x="6715883" y="532377"/>
                        <a:pt x="6742552" y="548952"/>
                      </a:cubicBezTo>
                      <a:cubicBezTo>
                        <a:pt x="6764841" y="562668"/>
                        <a:pt x="6788417" y="567954"/>
                        <a:pt x="6812063" y="568430"/>
                      </a:cubicBezTo>
                      <a:lnTo>
                        <a:pt x="6858001" y="562267"/>
                      </a:lnTo>
                      <a:lnTo>
                        <a:pt x="6858001" y="734520"/>
                      </a:lnTo>
                      <a:lnTo>
                        <a:pt x="6815516" y="744220"/>
                      </a:lnTo>
                      <a:cubicBezTo>
                        <a:pt x="6793035" y="749744"/>
                        <a:pt x="6771319" y="759651"/>
                        <a:pt x="6748458" y="763271"/>
                      </a:cubicBezTo>
                      <a:cubicBezTo>
                        <a:pt x="6694164" y="771843"/>
                        <a:pt x="6639488" y="777939"/>
                        <a:pt x="6584812" y="784797"/>
                      </a:cubicBezTo>
                      <a:cubicBezTo>
                        <a:pt x="6528424" y="791846"/>
                        <a:pt x="6472225" y="799276"/>
                        <a:pt x="6415833" y="805562"/>
                      </a:cubicBezTo>
                      <a:cubicBezTo>
                        <a:pt x="6384972" y="808802"/>
                        <a:pt x="6353919" y="809372"/>
                        <a:pt x="6323058" y="812420"/>
                      </a:cubicBezTo>
                      <a:cubicBezTo>
                        <a:pt x="6296005" y="815088"/>
                        <a:pt x="6269144" y="820041"/>
                        <a:pt x="6242093" y="823281"/>
                      </a:cubicBezTo>
                      <a:cubicBezTo>
                        <a:pt x="6218660" y="825947"/>
                        <a:pt x="6195037" y="827471"/>
                        <a:pt x="6171605" y="830139"/>
                      </a:cubicBezTo>
                      <a:cubicBezTo>
                        <a:pt x="6134075" y="834519"/>
                        <a:pt x="6096736" y="839473"/>
                        <a:pt x="6059397" y="844045"/>
                      </a:cubicBezTo>
                      <a:cubicBezTo>
                        <a:pt x="6043776" y="845759"/>
                        <a:pt x="6027392" y="850522"/>
                        <a:pt x="6012723" y="847665"/>
                      </a:cubicBezTo>
                      <a:cubicBezTo>
                        <a:pt x="5975764" y="840425"/>
                        <a:pt x="5939377" y="842521"/>
                        <a:pt x="5902610" y="847473"/>
                      </a:cubicBezTo>
                      <a:cubicBezTo>
                        <a:pt x="5890037" y="849190"/>
                        <a:pt x="5876511" y="848808"/>
                        <a:pt x="5864318" y="845569"/>
                      </a:cubicBezTo>
                      <a:cubicBezTo>
                        <a:pt x="5839361" y="839091"/>
                        <a:pt x="5815169" y="829947"/>
                        <a:pt x="5790592" y="821947"/>
                      </a:cubicBezTo>
                      <a:cubicBezTo>
                        <a:pt x="5787924" y="820995"/>
                        <a:pt x="5784686" y="820803"/>
                        <a:pt x="5781830" y="820233"/>
                      </a:cubicBezTo>
                      <a:cubicBezTo>
                        <a:pt x="5765635" y="816992"/>
                        <a:pt x="5749634" y="813754"/>
                        <a:pt x="5733440" y="810896"/>
                      </a:cubicBezTo>
                      <a:cubicBezTo>
                        <a:pt x="5724678" y="809372"/>
                        <a:pt x="5715723" y="809182"/>
                        <a:pt x="5706959" y="807848"/>
                      </a:cubicBezTo>
                      <a:cubicBezTo>
                        <a:pt x="5673050" y="802514"/>
                        <a:pt x="5635711" y="811468"/>
                        <a:pt x="5606372" y="788417"/>
                      </a:cubicBezTo>
                      <a:cubicBezTo>
                        <a:pt x="5587321" y="773557"/>
                        <a:pt x="5568842" y="776987"/>
                        <a:pt x="5548460" y="779273"/>
                      </a:cubicBezTo>
                      <a:cubicBezTo>
                        <a:pt x="5533027" y="780987"/>
                        <a:pt x="5517215" y="780415"/>
                        <a:pt x="5501594" y="780607"/>
                      </a:cubicBezTo>
                      <a:cubicBezTo>
                        <a:pt x="5474161" y="781177"/>
                        <a:pt x="5446728" y="781369"/>
                        <a:pt x="5419295" y="782321"/>
                      </a:cubicBezTo>
                      <a:cubicBezTo>
                        <a:pt x="5410531" y="782701"/>
                        <a:pt x="5401579" y="787465"/>
                        <a:pt x="5393005" y="786703"/>
                      </a:cubicBezTo>
                      <a:cubicBezTo>
                        <a:pt x="5353379" y="783083"/>
                        <a:pt x="5313754" y="777367"/>
                        <a:pt x="5274129" y="774129"/>
                      </a:cubicBezTo>
                      <a:cubicBezTo>
                        <a:pt x="5251650" y="772225"/>
                        <a:pt x="5228597" y="775843"/>
                        <a:pt x="5206308" y="773177"/>
                      </a:cubicBezTo>
                      <a:cubicBezTo>
                        <a:pt x="5180591" y="770129"/>
                        <a:pt x="5155445" y="762319"/>
                        <a:pt x="5129916" y="757554"/>
                      </a:cubicBezTo>
                      <a:cubicBezTo>
                        <a:pt x="5122867" y="756222"/>
                        <a:pt x="5115057" y="757936"/>
                        <a:pt x="5107627" y="758316"/>
                      </a:cubicBezTo>
                      <a:cubicBezTo>
                        <a:pt x="5099245" y="758699"/>
                        <a:pt x="5091052" y="759461"/>
                        <a:pt x="5082670" y="759651"/>
                      </a:cubicBezTo>
                      <a:cubicBezTo>
                        <a:pt x="5057141" y="760033"/>
                        <a:pt x="5031614" y="759461"/>
                        <a:pt x="5006086" y="760795"/>
                      </a:cubicBezTo>
                      <a:cubicBezTo>
                        <a:pt x="4990465" y="761557"/>
                        <a:pt x="4974082" y="769367"/>
                        <a:pt x="4959602" y="766509"/>
                      </a:cubicBezTo>
                      <a:cubicBezTo>
                        <a:pt x="4930075" y="760985"/>
                        <a:pt x="4900546" y="773367"/>
                        <a:pt x="4871019" y="763081"/>
                      </a:cubicBezTo>
                      <a:cubicBezTo>
                        <a:pt x="4861873" y="760033"/>
                        <a:pt x="4849300" y="767653"/>
                        <a:pt x="4838250" y="768033"/>
                      </a:cubicBezTo>
                      <a:cubicBezTo>
                        <a:pt x="4810627" y="768985"/>
                        <a:pt x="4783004" y="768795"/>
                        <a:pt x="4755381" y="768605"/>
                      </a:cubicBezTo>
                      <a:cubicBezTo>
                        <a:pt x="4730614" y="768415"/>
                        <a:pt x="4704895" y="771081"/>
                        <a:pt x="4681083" y="765747"/>
                      </a:cubicBezTo>
                      <a:cubicBezTo>
                        <a:pt x="4656126" y="760033"/>
                        <a:pt x="4633647" y="760795"/>
                        <a:pt x="4609452" y="767271"/>
                      </a:cubicBezTo>
                      <a:cubicBezTo>
                        <a:pt x="4592878" y="771653"/>
                        <a:pt x="4575351" y="772225"/>
                        <a:pt x="4558207" y="773557"/>
                      </a:cubicBezTo>
                      <a:cubicBezTo>
                        <a:pt x="4539728" y="775081"/>
                        <a:pt x="4519343" y="771081"/>
                        <a:pt x="4502579" y="777367"/>
                      </a:cubicBezTo>
                      <a:cubicBezTo>
                        <a:pt x="4452665" y="796038"/>
                        <a:pt x="4401419" y="800038"/>
                        <a:pt x="4349222" y="800038"/>
                      </a:cubicBezTo>
                      <a:cubicBezTo>
                        <a:pt x="4339695" y="800038"/>
                        <a:pt x="4329979" y="797372"/>
                        <a:pt x="4320837" y="794514"/>
                      </a:cubicBezTo>
                      <a:cubicBezTo>
                        <a:pt x="4267493" y="777367"/>
                        <a:pt x="4213961" y="778891"/>
                        <a:pt x="4159667" y="789370"/>
                      </a:cubicBezTo>
                      <a:cubicBezTo>
                        <a:pt x="4148427" y="791656"/>
                        <a:pt x="4135854" y="792038"/>
                        <a:pt x="4124614" y="789752"/>
                      </a:cubicBezTo>
                      <a:cubicBezTo>
                        <a:pt x="4092989" y="783083"/>
                        <a:pt x="4062318" y="772033"/>
                        <a:pt x="4030503" y="767271"/>
                      </a:cubicBezTo>
                      <a:cubicBezTo>
                        <a:pt x="3977925" y="759461"/>
                        <a:pt x="3932394" y="785749"/>
                        <a:pt x="3885338" y="802896"/>
                      </a:cubicBezTo>
                      <a:cubicBezTo>
                        <a:pt x="3840569" y="819089"/>
                        <a:pt x="3802467" y="855666"/>
                        <a:pt x="3749506" y="847473"/>
                      </a:cubicBezTo>
                      <a:cubicBezTo>
                        <a:pt x="3744173" y="846711"/>
                        <a:pt x="3738267" y="851856"/>
                        <a:pt x="3732361" y="853190"/>
                      </a:cubicBezTo>
                      <a:cubicBezTo>
                        <a:pt x="3716168" y="856810"/>
                        <a:pt x="3699976" y="861190"/>
                        <a:pt x="3683591" y="862906"/>
                      </a:cubicBezTo>
                      <a:cubicBezTo>
                        <a:pt x="3663589" y="865192"/>
                        <a:pt x="3643204" y="864430"/>
                        <a:pt x="3623201" y="866334"/>
                      </a:cubicBezTo>
                      <a:cubicBezTo>
                        <a:pt x="3597482" y="868620"/>
                        <a:pt x="3572146" y="874716"/>
                        <a:pt x="3546617" y="874716"/>
                      </a:cubicBezTo>
                      <a:cubicBezTo>
                        <a:pt x="3526042" y="874716"/>
                        <a:pt x="3505657" y="867668"/>
                        <a:pt x="3485275" y="864238"/>
                      </a:cubicBezTo>
                      <a:cubicBezTo>
                        <a:pt x="3456508" y="859476"/>
                        <a:pt x="3424883" y="860810"/>
                        <a:pt x="3399546" y="848618"/>
                      </a:cubicBezTo>
                      <a:cubicBezTo>
                        <a:pt x="3372495" y="835663"/>
                        <a:pt x="3346776" y="829757"/>
                        <a:pt x="3318771" y="833757"/>
                      </a:cubicBezTo>
                      <a:cubicBezTo>
                        <a:pt x="3309437" y="835091"/>
                        <a:pt x="3297434" y="843093"/>
                        <a:pt x="3293244" y="851284"/>
                      </a:cubicBezTo>
                      <a:cubicBezTo>
                        <a:pt x="3283908" y="869572"/>
                        <a:pt x="3271145" y="872812"/>
                        <a:pt x="3253809" y="866524"/>
                      </a:cubicBezTo>
                      <a:cubicBezTo>
                        <a:pt x="3238758" y="861190"/>
                        <a:pt x="3220280" y="858524"/>
                        <a:pt x="3209993" y="848235"/>
                      </a:cubicBezTo>
                      <a:cubicBezTo>
                        <a:pt x="3180844" y="819089"/>
                        <a:pt x="3143695" y="818136"/>
                        <a:pt x="3107500" y="810326"/>
                      </a:cubicBezTo>
                      <a:cubicBezTo>
                        <a:pt x="3085403" y="805562"/>
                        <a:pt x="3064827" y="805372"/>
                        <a:pt x="3042728" y="808610"/>
                      </a:cubicBezTo>
                      <a:cubicBezTo>
                        <a:pt x="2994722" y="815850"/>
                        <a:pt x="2948047" y="805562"/>
                        <a:pt x="2901943" y="792418"/>
                      </a:cubicBezTo>
                      <a:cubicBezTo>
                        <a:pt x="2871462" y="783655"/>
                        <a:pt x="2840219" y="778321"/>
                        <a:pt x="2809930" y="769367"/>
                      </a:cubicBezTo>
                      <a:cubicBezTo>
                        <a:pt x="2787259" y="762509"/>
                        <a:pt x="2764590" y="754316"/>
                        <a:pt x="2743826" y="743268"/>
                      </a:cubicBezTo>
                      <a:cubicBezTo>
                        <a:pt x="2713723" y="727073"/>
                        <a:pt x="2687436" y="702689"/>
                        <a:pt x="2649143" y="709167"/>
                      </a:cubicBezTo>
                      <a:cubicBezTo>
                        <a:pt x="2615421" y="714881"/>
                        <a:pt x="2584942" y="702881"/>
                        <a:pt x="2554079" y="691450"/>
                      </a:cubicBezTo>
                      <a:cubicBezTo>
                        <a:pt x="2531409" y="683068"/>
                        <a:pt x="2508742" y="674494"/>
                        <a:pt x="2485307" y="669160"/>
                      </a:cubicBezTo>
                      <a:cubicBezTo>
                        <a:pt x="2457492" y="662873"/>
                        <a:pt x="2426059" y="665541"/>
                        <a:pt x="2401292" y="653919"/>
                      </a:cubicBezTo>
                      <a:cubicBezTo>
                        <a:pt x="2375383" y="641727"/>
                        <a:pt x="2353859" y="649919"/>
                        <a:pt x="2330806" y="653349"/>
                      </a:cubicBezTo>
                      <a:cubicBezTo>
                        <a:pt x="2294039" y="658683"/>
                        <a:pt x="2257459" y="668590"/>
                        <a:pt x="2220312" y="656015"/>
                      </a:cubicBezTo>
                      <a:cubicBezTo>
                        <a:pt x="2175163" y="640775"/>
                        <a:pt x="2130393" y="624392"/>
                        <a:pt x="2085054" y="609914"/>
                      </a:cubicBezTo>
                      <a:cubicBezTo>
                        <a:pt x="2067525" y="604387"/>
                        <a:pt x="2048668" y="602101"/>
                        <a:pt x="2030378" y="599625"/>
                      </a:cubicBezTo>
                      <a:cubicBezTo>
                        <a:pt x="2013043" y="597529"/>
                        <a:pt x="1992279" y="602863"/>
                        <a:pt x="1978940" y="594863"/>
                      </a:cubicBezTo>
                      <a:cubicBezTo>
                        <a:pt x="1944649" y="574288"/>
                        <a:pt x="1909408" y="564192"/>
                        <a:pt x="1869780" y="564192"/>
                      </a:cubicBezTo>
                      <a:cubicBezTo>
                        <a:pt x="1854920" y="564192"/>
                        <a:pt x="1840441" y="555618"/>
                        <a:pt x="1825393" y="554094"/>
                      </a:cubicBezTo>
                      <a:cubicBezTo>
                        <a:pt x="1804816" y="552190"/>
                        <a:pt x="1781194" y="547045"/>
                        <a:pt x="1763287" y="554286"/>
                      </a:cubicBezTo>
                      <a:cubicBezTo>
                        <a:pt x="1721185" y="571430"/>
                        <a:pt x="1687086" y="557142"/>
                        <a:pt x="1650317" y="540187"/>
                      </a:cubicBezTo>
                      <a:cubicBezTo>
                        <a:pt x="1614120" y="523423"/>
                        <a:pt x="1576019" y="510088"/>
                        <a:pt x="1537537" y="499038"/>
                      </a:cubicBezTo>
                      <a:cubicBezTo>
                        <a:pt x="1523059" y="495038"/>
                        <a:pt x="1505724" y="501706"/>
                        <a:pt x="1489720" y="503038"/>
                      </a:cubicBezTo>
                      <a:cubicBezTo>
                        <a:pt x="1484004" y="503420"/>
                        <a:pt x="1477717" y="503992"/>
                        <a:pt x="1472575" y="502086"/>
                      </a:cubicBezTo>
                      <a:cubicBezTo>
                        <a:pt x="1422854" y="483797"/>
                        <a:pt x="1372368" y="469891"/>
                        <a:pt x="1318456" y="479415"/>
                      </a:cubicBezTo>
                      <a:cubicBezTo>
                        <a:pt x="1313504" y="480369"/>
                        <a:pt x="1307978" y="478273"/>
                        <a:pt x="1303024" y="476939"/>
                      </a:cubicBezTo>
                      <a:cubicBezTo>
                        <a:pt x="1278829" y="470081"/>
                        <a:pt x="1255206" y="459223"/>
                        <a:pt x="1230633" y="456746"/>
                      </a:cubicBezTo>
                      <a:cubicBezTo>
                        <a:pt x="1170051" y="450650"/>
                        <a:pt x="1109091" y="448172"/>
                        <a:pt x="1048125" y="444172"/>
                      </a:cubicBezTo>
                      <a:cubicBezTo>
                        <a:pt x="1044315" y="443982"/>
                        <a:pt x="1040315" y="443982"/>
                        <a:pt x="1036887" y="442648"/>
                      </a:cubicBezTo>
                      <a:cubicBezTo>
                        <a:pt x="1014406" y="434456"/>
                        <a:pt x="994785" y="437124"/>
                        <a:pt x="975733" y="452744"/>
                      </a:cubicBezTo>
                      <a:cubicBezTo>
                        <a:pt x="967350" y="459603"/>
                        <a:pt x="955920" y="463223"/>
                        <a:pt x="945444" y="467033"/>
                      </a:cubicBezTo>
                      <a:cubicBezTo>
                        <a:pt x="930011" y="472749"/>
                        <a:pt x="914200" y="478273"/>
                        <a:pt x="898198" y="481893"/>
                      </a:cubicBezTo>
                      <a:cubicBezTo>
                        <a:pt x="882384" y="485321"/>
                        <a:pt x="865430" y="490084"/>
                        <a:pt x="850189" y="487417"/>
                      </a:cubicBezTo>
                      <a:cubicBezTo>
                        <a:pt x="822756" y="482655"/>
                        <a:pt x="796655" y="471987"/>
                        <a:pt x="769605" y="464937"/>
                      </a:cubicBezTo>
                      <a:cubicBezTo>
                        <a:pt x="760270" y="462461"/>
                        <a:pt x="749982" y="462843"/>
                        <a:pt x="740268" y="462651"/>
                      </a:cubicBezTo>
                      <a:cubicBezTo>
                        <a:pt x="717977" y="462081"/>
                        <a:pt x="695116" y="467605"/>
                        <a:pt x="674923" y="451792"/>
                      </a:cubicBezTo>
                      <a:cubicBezTo>
                        <a:pt x="656255" y="436934"/>
                        <a:pt x="637392" y="441314"/>
                        <a:pt x="617772" y="452554"/>
                      </a:cubicBezTo>
                      <a:cubicBezTo>
                        <a:pt x="603673" y="460557"/>
                        <a:pt x="587672" y="466843"/>
                        <a:pt x="571860" y="469891"/>
                      </a:cubicBezTo>
                      <a:cubicBezTo>
                        <a:pt x="550141" y="474081"/>
                        <a:pt x="528615" y="475797"/>
                        <a:pt x="505182" y="473319"/>
                      </a:cubicBezTo>
                      <a:cubicBezTo>
                        <a:pt x="488607" y="471605"/>
                        <a:pt x="475081" y="470843"/>
                        <a:pt x="462126" y="460747"/>
                      </a:cubicBezTo>
                      <a:cubicBezTo>
                        <a:pt x="460032" y="459223"/>
                        <a:pt x="456222" y="458841"/>
                        <a:pt x="453364" y="459033"/>
                      </a:cubicBezTo>
                      <a:cubicBezTo>
                        <a:pt x="415835" y="462271"/>
                        <a:pt x="378686" y="460557"/>
                        <a:pt x="340774" y="458268"/>
                      </a:cubicBezTo>
                      <a:cubicBezTo>
                        <a:pt x="292579" y="455222"/>
                        <a:pt x="241901" y="464175"/>
                        <a:pt x="200182" y="496180"/>
                      </a:cubicBezTo>
                      <a:cubicBezTo>
                        <a:pt x="194085" y="500944"/>
                        <a:pt x="184941" y="503038"/>
                        <a:pt x="176939" y="504182"/>
                      </a:cubicBezTo>
                      <a:cubicBezTo>
                        <a:pt x="139219" y="509134"/>
                        <a:pt x="101308" y="512564"/>
                        <a:pt x="63587" y="518088"/>
                      </a:cubicBezTo>
                      <a:cubicBezTo>
                        <a:pt x="43012" y="521137"/>
                        <a:pt x="21486" y="523805"/>
                        <a:pt x="2817" y="532187"/>
                      </a:cubicBezTo>
                      <a:lnTo>
                        <a:pt x="0" y="533314"/>
                      </a:lnTo>
                      <a:close/>
                    </a:path>
                  </a:pathLst>
                </a:custGeom>
                <a:grpFill/>
                <a:ln w="12700" cap="flat" cmpd="sng" algn="ctr">
                  <a:noFill/>
                  <a:prstDash val="solid"/>
                  <a:miter lim="800000"/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061" name="Group 2060">
                <a:extLst>
                  <a:ext uri="{FF2B5EF4-FFF2-40B4-BE49-F238E27FC236}">
                    <a16:creationId xmlns:a16="http://schemas.microsoft.com/office/drawing/2014/main" id="{1F4C4AFE-70BD-4430-9072-3280C18D6726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GrpSpPr>
            <p:grpSpPr>
              <a:xfrm>
                <a:off x="3697284" y="0"/>
                <a:ext cx="884241" cy="6858001"/>
                <a:chOff x="3697284" y="-1"/>
                <a:chExt cx="884241" cy="6858001"/>
              </a:xfrm>
              <a:blipFill>
                <a:blip r:embed="rId2">
                  <a:alphaModFix amt="57000"/>
                </a:blip>
                <a:tile tx="0" ty="0" sx="100000" sy="100000" flip="none" algn="tl"/>
              </a:blipFill>
              <a:effectLst/>
            </p:grpSpPr>
            <p:sp>
              <p:nvSpPr>
                <p:cNvPr id="2062" name="Freeform: Shape 2061">
                  <a:extLst>
                    <a:ext uri="{FF2B5EF4-FFF2-40B4-BE49-F238E27FC236}">
                      <a16:creationId xmlns:a16="http://schemas.microsoft.com/office/drawing/2014/main" id="{C5CE4030-5E8F-4B4E-AA83-2CCC3E788917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/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>
                <a:xfrm rot="16200000" flipH="1">
                  <a:off x="705641" y="2991642"/>
                  <a:ext cx="6858001" cy="874716"/>
                </a:xfrm>
                <a:custGeom>
                  <a:avLst/>
                  <a:gdLst>
                    <a:gd name="connsiteX0" fmla="*/ 0 w 6858001"/>
                    <a:gd name="connsiteY0" fmla="*/ 533314 h 874716"/>
                    <a:gd name="connsiteX1" fmla="*/ 0 w 6858001"/>
                    <a:gd name="connsiteY1" fmla="*/ 69206 h 874716"/>
                    <a:gd name="connsiteX2" fmla="*/ 21486 w 6858001"/>
                    <a:gd name="connsiteY2" fmla="*/ 71924 h 874716"/>
                    <a:gd name="connsiteX3" fmla="*/ 228948 w 6858001"/>
                    <a:gd name="connsiteY3" fmla="*/ 88116 h 874716"/>
                    <a:gd name="connsiteX4" fmla="*/ 313533 w 6858001"/>
                    <a:gd name="connsiteY4" fmla="*/ 62779 h 874716"/>
                    <a:gd name="connsiteX5" fmla="*/ 338870 w 6858001"/>
                    <a:gd name="connsiteY5" fmla="*/ 62207 h 874716"/>
                    <a:gd name="connsiteX6" fmla="*/ 395640 w 6858001"/>
                    <a:gd name="connsiteY6" fmla="*/ 72114 h 874716"/>
                    <a:gd name="connsiteX7" fmla="*/ 512802 w 6858001"/>
                    <a:gd name="connsiteY7" fmla="*/ 65446 h 874716"/>
                    <a:gd name="connsiteX8" fmla="*/ 556047 w 6858001"/>
                    <a:gd name="connsiteY8" fmla="*/ 55349 h 874716"/>
                    <a:gd name="connsiteX9" fmla="*/ 580050 w 6858001"/>
                    <a:gd name="connsiteY9" fmla="*/ 48871 h 874716"/>
                    <a:gd name="connsiteX10" fmla="*/ 703308 w 6858001"/>
                    <a:gd name="connsiteY10" fmla="*/ 30964 h 874716"/>
                    <a:gd name="connsiteX11" fmla="*/ 758174 w 6858001"/>
                    <a:gd name="connsiteY11" fmla="*/ 11724 h 874716"/>
                    <a:gd name="connsiteX12" fmla="*/ 773035 w 6858001"/>
                    <a:gd name="connsiteY12" fmla="*/ 8866 h 874716"/>
                    <a:gd name="connsiteX13" fmla="*/ 854379 w 6858001"/>
                    <a:gd name="connsiteY13" fmla="*/ 16866 h 874716"/>
                    <a:gd name="connsiteX14" fmla="*/ 915343 w 6858001"/>
                    <a:gd name="connsiteY14" fmla="*/ 47919 h 874716"/>
                    <a:gd name="connsiteX15" fmla="*/ 927155 w 6858001"/>
                    <a:gd name="connsiteY15" fmla="*/ 58397 h 874716"/>
                    <a:gd name="connsiteX16" fmla="*/ 1097087 w 6858001"/>
                    <a:gd name="connsiteY16" fmla="*/ 54777 h 874716"/>
                    <a:gd name="connsiteX17" fmla="*/ 1123185 w 6858001"/>
                    <a:gd name="connsiteY17" fmla="*/ 50395 h 874716"/>
                    <a:gd name="connsiteX18" fmla="*/ 1249302 w 6858001"/>
                    <a:gd name="connsiteY18" fmla="*/ 68684 h 874716"/>
                    <a:gd name="connsiteX19" fmla="*/ 1286069 w 6858001"/>
                    <a:gd name="connsiteY19" fmla="*/ 72304 h 874716"/>
                    <a:gd name="connsiteX20" fmla="*/ 1417899 w 6858001"/>
                    <a:gd name="connsiteY20" fmla="*/ 88688 h 874716"/>
                    <a:gd name="connsiteX21" fmla="*/ 1436568 w 6858001"/>
                    <a:gd name="connsiteY21" fmla="*/ 73448 h 874716"/>
                    <a:gd name="connsiteX22" fmla="*/ 1490292 w 6858001"/>
                    <a:gd name="connsiteY22" fmla="*/ 35154 h 874716"/>
                    <a:gd name="connsiteX23" fmla="*/ 1596213 w 6858001"/>
                    <a:gd name="connsiteY23" fmla="*/ 1245 h 874716"/>
                    <a:gd name="connsiteX24" fmla="*/ 1624980 w 6858001"/>
                    <a:gd name="connsiteY24" fmla="*/ 3150 h 874716"/>
                    <a:gd name="connsiteX25" fmla="*/ 1697753 w 6858001"/>
                    <a:gd name="connsiteY25" fmla="*/ 59731 h 874716"/>
                    <a:gd name="connsiteX26" fmla="*/ 1733188 w 6858001"/>
                    <a:gd name="connsiteY26" fmla="*/ 82400 h 874716"/>
                    <a:gd name="connsiteX27" fmla="*/ 1833775 w 6858001"/>
                    <a:gd name="connsiteY27" fmla="*/ 124121 h 874716"/>
                    <a:gd name="connsiteX28" fmla="*/ 1842158 w 6858001"/>
                    <a:gd name="connsiteY28" fmla="*/ 131742 h 874716"/>
                    <a:gd name="connsiteX29" fmla="*/ 1916454 w 6858001"/>
                    <a:gd name="connsiteY29" fmla="*/ 222233 h 874716"/>
                    <a:gd name="connsiteX30" fmla="*/ 1933219 w 6858001"/>
                    <a:gd name="connsiteY30" fmla="*/ 237663 h 874716"/>
                    <a:gd name="connsiteX31" fmla="*/ 1953413 w 6858001"/>
                    <a:gd name="connsiteY31" fmla="*/ 261668 h 874716"/>
                    <a:gd name="connsiteX32" fmla="*/ 2016469 w 6858001"/>
                    <a:gd name="connsiteY32" fmla="*/ 308151 h 874716"/>
                    <a:gd name="connsiteX33" fmla="*/ 2094578 w 6858001"/>
                    <a:gd name="connsiteY33" fmla="*/ 323010 h 874716"/>
                    <a:gd name="connsiteX34" fmla="*/ 2188879 w 6858001"/>
                    <a:gd name="connsiteY34" fmla="*/ 345681 h 874716"/>
                    <a:gd name="connsiteX35" fmla="*/ 2228314 w 6858001"/>
                    <a:gd name="connsiteY35" fmla="*/ 360921 h 874716"/>
                    <a:gd name="connsiteX36" fmla="*/ 2334044 w 6858001"/>
                    <a:gd name="connsiteY36" fmla="*/ 389878 h 874716"/>
                    <a:gd name="connsiteX37" fmla="*/ 2409485 w 6858001"/>
                    <a:gd name="connsiteY37" fmla="*/ 414263 h 874716"/>
                    <a:gd name="connsiteX38" fmla="*/ 2518264 w 6858001"/>
                    <a:gd name="connsiteY38" fmla="*/ 428552 h 874716"/>
                    <a:gd name="connsiteX39" fmla="*/ 2571034 w 6858001"/>
                    <a:gd name="connsiteY39" fmla="*/ 429122 h 874716"/>
                    <a:gd name="connsiteX40" fmla="*/ 2668001 w 6858001"/>
                    <a:gd name="connsiteY40" fmla="*/ 502276 h 874716"/>
                    <a:gd name="connsiteX41" fmla="*/ 2745348 w 6858001"/>
                    <a:gd name="connsiteY41" fmla="*/ 550666 h 874716"/>
                    <a:gd name="connsiteX42" fmla="*/ 2826694 w 6858001"/>
                    <a:gd name="connsiteY42" fmla="*/ 527233 h 874716"/>
                    <a:gd name="connsiteX43" fmla="*/ 2848793 w 6858001"/>
                    <a:gd name="connsiteY43" fmla="*/ 505134 h 874716"/>
                    <a:gd name="connsiteX44" fmla="*/ 2982148 w 6858001"/>
                    <a:gd name="connsiteY44" fmla="*/ 484179 h 874716"/>
                    <a:gd name="connsiteX45" fmla="*/ 3172654 w 6858001"/>
                    <a:gd name="connsiteY45" fmla="*/ 483417 h 874716"/>
                    <a:gd name="connsiteX46" fmla="*/ 3489467 w 6858001"/>
                    <a:gd name="connsiteY46" fmla="*/ 435790 h 874716"/>
                    <a:gd name="connsiteX47" fmla="*/ 3544713 w 6858001"/>
                    <a:gd name="connsiteY47" fmla="*/ 413691 h 874716"/>
                    <a:gd name="connsiteX48" fmla="*/ 3606817 w 6858001"/>
                    <a:gd name="connsiteY48" fmla="*/ 408167 h 874716"/>
                    <a:gd name="connsiteX49" fmla="*/ 3630632 w 6858001"/>
                    <a:gd name="connsiteY49" fmla="*/ 421693 h 874716"/>
                    <a:gd name="connsiteX50" fmla="*/ 3734837 w 6858001"/>
                    <a:gd name="connsiteY50" fmla="*/ 441886 h 874716"/>
                    <a:gd name="connsiteX51" fmla="*/ 3754652 w 6858001"/>
                    <a:gd name="connsiteY51" fmla="*/ 442268 h 874716"/>
                    <a:gd name="connsiteX52" fmla="*/ 3822472 w 6858001"/>
                    <a:gd name="connsiteY52" fmla="*/ 433694 h 874716"/>
                    <a:gd name="connsiteX53" fmla="*/ 3885338 w 6858001"/>
                    <a:gd name="connsiteY53" fmla="*/ 428742 h 874716"/>
                    <a:gd name="connsiteX54" fmla="*/ 4043839 w 6858001"/>
                    <a:gd name="connsiteY54" fmla="*/ 444934 h 874716"/>
                    <a:gd name="connsiteX55" fmla="*/ 4165383 w 6858001"/>
                    <a:gd name="connsiteY55" fmla="*/ 441124 h 874716"/>
                    <a:gd name="connsiteX56" fmla="*/ 4221391 w 6858001"/>
                    <a:gd name="connsiteY56" fmla="*/ 444934 h 874716"/>
                    <a:gd name="connsiteX57" fmla="*/ 4253014 w 6858001"/>
                    <a:gd name="connsiteY57" fmla="*/ 450650 h 874716"/>
                    <a:gd name="connsiteX58" fmla="*/ 4324645 w 6858001"/>
                    <a:gd name="connsiteY58" fmla="*/ 490466 h 874716"/>
                    <a:gd name="connsiteX59" fmla="*/ 4363890 w 6858001"/>
                    <a:gd name="connsiteY59" fmla="*/ 499420 h 874716"/>
                    <a:gd name="connsiteX60" fmla="*/ 4482004 w 6858001"/>
                    <a:gd name="connsiteY60" fmla="*/ 498658 h 874716"/>
                    <a:gd name="connsiteX61" fmla="*/ 4659174 w 6858001"/>
                    <a:gd name="connsiteY61" fmla="*/ 438648 h 874716"/>
                    <a:gd name="connsiteX62" fmla="*/ 4677655 w 6858001"/>
                    <a:gd name="connsiteY62" fmla="*/ 430646 h 874716"/>
                    <a:gd name="connsiteX63" fmla="*/ 4767764 w 6858001"/>
                    <a:gd name="connsiteY63" fmla="*/ 420739 h 874716"/>
                    <a:gd name="connsiteX64" fmla="*/ 4828916 w 6858001"/>
                    <a:gd name="connsiteY64" fmla="*/ 434266 h 874716"/>
                    <a:gd name="connsiteX65" fmla="*/ 4912168 w 6858001"/>
                    <a:gd name="connsiteY65" fmla="*/ 462271 h 874716"/>
                    <a:gd name="connsiteX66" fmla="*/ 4987037 w 6858001"/>
                    <a:gd name="connsiteY66" fmla="*/ 485703 h 874716"/>
                    <a:gd name="connsiteX67" fmla="*/ 5041521 w 6858001"/>
                    <a:gd name="connsiteY67" fmla="*/ 512182 h 874716"/>
                    <a:gd name="connsiteX68" fmla="*/ 5166113 w 6858001"/>
                    <a:gd name="connsiteY68" fmla="*/ 531615 h 874716"/>
                    <a:gd name="connsiteX69" fmla="*/ 5179067 w 6858001"/>
                    <a:gd name="connsiteY69" fmla="*/ 534853 h 874716"/>
                    <a:gd name="connsiteX70" fmla="*/ 5272796 w 6858001"/>
                    <a:gd name="connsiteY70" fmla="*/ 511230 h 874716"/>
                    <a:gd name="connsiteX71" fmla="*/ 5385384 w 6858001"/>
                    <a:gd name="connsiteY71" fmla="*/ 487227 h 874716"/>
                    <a:gd name="connsiteX72" fmla="*/ 5425582 w 6858001"/>
                    <a:gd name="connsiteY72" fmla="*/ 495418 h 874716"/>
                    <a:gd name="connsiteX73" fmla="*/ 5480637 w 6858001"/>
                    <a:gd name="connsiteY73" fmla="*/ 507040 h 874716"/>
                    <a:gd name="connsiteX74" fmla="*/ 5531693 w 6858001"/>
                    <a:gd name="connsiteY74" fmla="*/ 500944 h 874716"/>
                    <a:gd name="connsiteX75" fmla="*/ 5562746 w 6858001"/>
                    <a:gd name="connsiteY75" fmla="*/ 500372 h 874716"/>
                    <a:gd name="connsiteX76" fmla="*/ 5704483 w 6858001"/>
                    <a:gd name="connsiteY76" fmla="*/ 571620 h 874716"/>
                    <a:gd name="connsiteX77" fmla="*/ 5740488 w 6858001"/>
                    <a:gd name="connsiteY77" fmla="*/ 577526 h 874716"/>
                    <a:gd name="connsiteX78" fmla="*/ 5760873 w 6858001"/>
                    <a:gd name="connsiteY78" fmla="*/ 586291 h 874716"/>
                    <a:gd name="connsiteX79" fmla="*/ 5883751 w 6858001"/>
                    <a:gd name="connsiteY79" fmla="*/ 674686 h 874716"/>
                    <a:gd name="connsiteX80" fmla="*/ 5935949 w 6858001"/>
                    <a:gd name="connsiteY80" fmla="*/ 692592 h 874716"/>
                    <a:gd name="connsiteX81" fmla="*/ 5993291 w 6858001"/>
                    <a:gd name="connsiteY81" fmla="*/ 688972 h 874716"/>
                    <a:gd name="connsiteX82" fmla="*/ 6026440 w 6858001"/>
                    <a:gd name="connsiteY82" fmla="*/ 682496 h 874716"/>
                    <a:gd name="connsiteX83" fmla="*/ 6108738 w 6858001"/>
                    <a:gd name="connsiteY83" fmla="*/ 626296 h 874716"/>
                    <a:gd name="connsiteX84" fmla="*/ 6155602 w 6858001"/>
                    <a:gd name="connsiteY84" fmla="*/ 628202 h 874716"/>
                    <a:gd name="connsiteX85" fmla="*/ 6228756 w 6858001"/>
                    <a:gd name="connsiteY85" fmla="*/ 666873 h 874716"/>
                    <a:gd name="connsiteX86" fmla="*/ 6361539 w 6858001"/>
                    <a:gd name="connsiteY86" fmla="*/ 684210 h 874716"/>
                    <a:gd name="connsiteX87" fmla="*/ 6428979 w 6858001"/>
                    <a:gd name="connsiteY87" fmla="*/ 630106 h 874716"/>
                    <a:gd name="connsiteX88" fmla="*/ 6463840 w 6858001"/>
                    <a:gd name="connsiteY88" fmla="*/ 578098 h 874716"/>
                    <a:gd name="connsiteX89" fmla="*/ 6564620 w 6858001"/>
                    <a:gd name="connsiteY89" fmla="*/ 517708 h 874716"/>
                    <a:gd name="connsiteX90" fmla="*/ 6588625 w 6858001"/>
                    <a:gd name="connsiteY90" fmla="*/ 540187 h 874716"/>
                    <a:gd name="connsiteX91" fmla="*/ 6662541 w 6858001"/>
                    <a:gd name="connsiteY91" fmla="*/ 549714 h 874716"/>
                    <a:gd name="connsiteX92" fmla="*/ 6742552 w 6858001"/>
                    <a:gd name="connsiteY92" fmla="*/ 548952 h 874716"/>
                    <a:gd name="connsiteX93" fmla="*/ 6812063 w 6858001"/>
                    <a:gd name="connsiteY93" fmla="*/ 568430 h 874716"/>
                    <a:gd name="connsiteX94" fmla="*/ 6858001 w 6858001"/>
                    <a:gd name="connsiteY94" fmla="*/ 562267 h 874716"/>
                    <a:gd name="connsiteX95" fmla="*/ 6858001 w 6858001"/>
                    <a:gd name="connsiteY95" fmla="*/ 734520 h 874716"/>
                    <a:gd name="connsiteX96" fmla="*/ 6815516 w 6858001"/>
                    <a:gd name="connsiteY96" fmla="*/ 744220 h 874716"/>
                    <a:gd name="connsiteX97" fmla="*/ 6748458 w 6858001"/>
                    <a:gd name="connsiteY97" fmla="*/ 763271 h 874716"/>
                    <a:gd name="connsiteX98" fmla="*/ 6584812 w 6858001"/>
                    <a:gd name="connsiteY98" fmla="*/ 784797 h 874716"/>
                    <a:gd name="connsiteX99" fmla="*/ 6415833 w 6858001"/>
                    <a:gd name="connsiteY99" fmla="*/ 805562 h 874716"/>
                    <a:gd name="connsiteX100" fmla="*/ 6323058 w 6858001"/>
                    <a:gd name="connsiteY100" fmla="*/ 812420 h 874716"/>
                    <a:gd name="connsiteX101" fmla="*/ 6242093 w 6858001"/>
                    <a:gd name="connsiteY101" fmla="*/ 823281 h 874716"/>
                    <a:gd name="connsiteX102" fmla="*/ 6171605 w 6858001"/>
                    <a:gd name="connsiteY102" fmla="*/ 830139 h 874716"/>
                    <a:gd name="connsiteX103" fmla="*/ 6059397 w 6858001"/>
                    <a:gd name="connsiteY103" fmla="*/ 844045 h 874716"/>
                    <a:gd name="connsiteX104" fmla="*/ 6012723 w 6858001"/>
                    <a:gd name="connsiteY104" fmla="*/ 847665 h 874716"/>
                    <a:gd name="connsiteX105" fmla="*/ 5902610 w 6858001"/>
                    <a:gd name="connsiteY105" fmla="*/ 847473 h 874716"/>
                    <a:gd name="connsiteX106" fmla="*/ 5864318 w 6858001"/>
                    <a:gd name="connsiteY106" fmla="*/ 845569 h 874716"/>
                    <a:gd name="connsiteX107" fmla="*/ 5790592 w 6858001"/>
                    <a:gd name="connsiteY107" fmla="*/ 821947 h 874716"/>
                    <a:gd name="connsiteX108" fmla="*/ 5781830 w 6858001"/>
                    <a:gd name="connsiteY108" fmla="*/ 820233 h 874716"/>
                    <a:gd name="connsiteX109" fmla="*/ 5733440 w 6858001"/>
                    <a:gd name="connsiteY109" fmla="*/ 810896 h 874716"/>
                    <a:gd name="connsiteX110" fmla="*/ 5706959 w 6858001"/>
                    <a:gd name="connsiteY110" fmla="*/ 807848 h 874716"/>
                    <a:gd name="connsiteX111" fmla="*/ 5606372 w 6858001"/>
                    <a:gd name="connsiteY111" fmla="*/ 788417 h 874716"/>
                    <a:gd name="connsiteX112" fmla="*/ 5548460 w 6858001"/>
                    <a:gd name="connsiteY112" fmla="*/ 779273 h 874716"/>
                    <a:gd name="connsiteX113" fmla="*/ 5501594 w 6858001"/>
                    <a:gd name="connsiteY113" fmla="*/ 780607 h 874716"/>
                    <a:gd name="connsiteX114" fmla="*/ 5419295 w 6858001"/>
                    <a:gd name="connsiteY114" fmla="*/ 782321 h 874716"/>
                    <a:gd name="connsiteX115" fmla="*/ 5393005 w 6858001"/>
                    <a:gd name="connsiteY115" fmla="*/ 786703 h 874716"/>
                    <a:gd name="connsiteX116" fmla="*/ 5274129 w 6858001"/>
                    <a:gd name="connsiteY116" fmla="*/ 774129 h 874716"/>
                    <a:gd name="connsiteX117" fmla="*/ 5206308 w 6858001"/>
                    <a:gd name="connsiteY117" fmla="*/ 773177 h 874716"/>
                    <a:gd name="connsiteX118" fmla="*/ 5129916 w 6858001"/>
                    <a:gd name="connsiteY118" fmla="*/ 757554 h 874716"/>
                    <a:gd name="connsiteX119" fmla="*/ 5107627 w 6858001"/>
                    <a:gd name="connsiteY119" fmla="*/ 758316 h 874716"/>
                    <a:gd name="connsiteX120" fmla="*/ 5082670 w 6858001"/>
                    <a:gd name="connsiteY120" fmla="*/ 759651 h 874716"/>
                    <a:gd name="connsiteX121" fmla="*/ 5006086 w 6858001"/>
                    <a:gd name="connsiteY121" fmla="*/ 760795 h 874716"/>
                    <a:gd name="connsiteX122" fmla="*/ 4959602 w 6858001"/>
                    <a:gd name="connsiteY122" fmla="*/ 766509 h 874716"/>
                    <a:gd name="connsiteX123" fmla="*/ 4871019 w 6858001"/>
                    <a:gd name="connsiteY123" fmla="*/ 763081 h 874716"/>
                    <a:gd name="connsiteX124" fmla="*/ 4838250 w 6858001"/>
                    <a:gd name="connsiteY124" fmla="*/ 768033 h 874716"/>
                    <a:gd name="connsiteX125" fmla="*/ 4755381 w 6858001"/>
                    <a:gd name="connsiteY125" fmla="*/ 768605 h 874716"/>
                    <a:gd name="connsiteX126" fmla="*/ 4681083 w 6858001"/>
                    <a:gd name="connsiteY126" fmla="*/ 765747 h 874716"/>
                    <a:gd name="connsiteX127" fmla="*/ 4609452 w 6858001"/>
                    <a:gd name="connsiteY127" fmla="*/ 767271 h 874716"/>
                    <a:gd name="connsiteX128" fmla="*/ 4558207 w 6858001"/>
                    <a:gd name="connsiteY128" fmla="*/ 773557 h 874716"/>
                    <a:gd name="connsiteX129" fmla="*/ 4502579 w 6858001"/>
                    <a:gd name="connsiteY129" fmla="*/ 777367 h 874716"/>
                    <a:gd name="connsiteX130" fmla="*/ 4349222 w 6858001"/>
                    <a:gd name="connsiteY130" fmla="*/ 800038 h 874716"/>
                    <a:gd name="connsiteX131" fmla="*/ 4320837 w 6858001"/>
                    <a:gd name="connsiteY131" fmla="*/ 794514 h 874716"/>
                    <a:gd name="connsiteX132" fmla="*/ 4159667 w 6858001"/>
                    <a:gd name="connsiteY132" fmla="*/ 789370 h 874716"/>
                    <a:gd name="connsiteX133" fmla="*/ 4124614 w 6858001"/>
                    <a:gd name="connsiteY133" fmla="*/ 789752 h 874716"/>
                    <a:gd name="connsiteX134" fmla="*/ 4030503 w 6858001"/>
                    <a:gd name="connsiteY134" fmla="*/ 767271 h 874716"/>
                    <a:gd name="connsiteX135" fmla="*/ 3885338 w 6858001"/>
                    <a:gd name="connsiteY135" fmla="*/ 802896 h 874716"/>
                    <a:gd name="connsiteX136" fmla="*/ 3749506 w 6858001"/>
                    <a:gd name="connsiteY136" fmla="*/ 847473 h 874716"/>
                    <a:gd name="connsiteX137" fmla="*/ 3732361 w 6858001"/>
                    <a:gd name="connsiteY137" fmla="*/ 853190 h 874716"/>
                    <a:gd name="connsiteX138" fmla="*/ 3683591 w 6858001"/>
                    <a:gd name="connsiteY138" fmla="*/ 862906 h 874716"/>
                    <a:gd name="connsiteX139" fmla="*/ 3623201 w 6858001"/>
                    <a:gd name="connsiteY139" fmla="*/ 866334 h 874716"/>
                    <a:gd name="connsiteX140" fmla="*/ 3546617 w 6858001"/>
                    <a:gd name="connsiteY140" fmla="*/ 874716 h 874716"/>
                    <a:gd name="connsiteX141" fmla="*/ 3485275 w 6858001"/>
                    <a:gd name="connsiteY141" fmla="*/ 864238 h 874716"/>
                    <a:gd name="connsiteX142" fmla="*/ 3399546 w 6858001"/>
                    <a:gd name="connsiteY142" fmla="*/ 848618 h 874716"/>
                    <a:gd name="connsiteX143" fmla="*/ 3318771 w 6858001"/>
                    <a:gd name="connsiteY143" fmla="*/ 833757 h 874716"/>
                    <a:gd name="connsiteX144" fmla="*/ 3293244 w 6858001"/>
                    <a:gd name="connsiteY144" fmla="*/ 851284 h 874716"/>
                    <a:gd name="connsiteX145" fmla="*/ 3253809 w 6858001"/>
                    <a:gd name="connsiteY145" fmla="*/ 866524 h 874716"/>
                    <a:gd name="connsiteX146" fmla="*/ 3209993 w 6858001"/>
                    <a:gd name="connsiteY146" fmla="*/ 848235 h 874716"/>
                    <a:gd name="connsiteX147" fmla="*/ 3107500 w 6858001"/>
                    <a:gd name="connsiteY147" fmla="*/ 810326 h 874716"/>
                    <a:gd name="connsiteX148" fmla="*/ 3042728 w 6858001"/>
                    <a:gd name="connsiteY148" fmla="*/ 808610 h 874716"/>
                    <a:gd name="connsiteX149" fmla="*/ 2901943 w 6858001"/>
                    <a:gd name="connsiteY149" fmla="*/ 792418 h 874716"/>
                    <a:gd name="connsiteX150" fmla="*/ 2809930 w 6858001"/>
                    <a:gd name="connsiteY150" fmla="*/ 769367 h 874716"/>
                    <a:gd name="connsiteX151" fmla="*/ 2743826 w 6858001"/>
                    <a:gd name="connsiteY151" fmla="*/ 743268 h 874716"/>
                    <a:gd name="connsiteX152" fmla="*/ 2649143 w 6858001"/>
                    <a:gd name="connsiteY152" fmla="*/ 709167 h 874716"/>
                    <a:gd name="connsiteX153" fmla="*/ 2554079 w 6858001"/>
                    <a:gd name="connsiteY153" fmla="*/ 691450 h 874716"/>
                    <a:gd name="connsiteX154" fmla="*/ 2485307 w 6858001"/>
                    <a:gd name="connsiteY154" fmla="*/ 669160 h 874716"/>
                    <a:gd name="connsiteX155" fmla="*/ 2401292 w 6858001"/>
                    <a:gd name="connsiteY155" fmla="*/ 653919 h 874716"/>
                    <a:gd name="connsiteX156" fmla="*/ 2330806 w 6858001"/>
                    <a:gd name="connsiteY156" fmla="*/ 653349 h 874716"/>
                    <a:gd name="connsiteX157" fmla="*/ 2220312 w 6858001"/>
                    <a:gd name="connsiteY157" fmla="*/ 656015 h 874716"/>
                    <a:gd name="connsiteX158" fmla="*/ 2085054 w 6858001"/>
                    <a:gd name="connsiteY158" fmla="*/ 609914 h 874716"/>
                    <a:gd name="connsiteX159" fmla="*/ 2030378 w 6858001"/>
                    <a:gd name="connsiteY159" fmla="*/ 599625 h 874716"/>
                    <a:gd name="connsiteX160" fmla="*/ 1978940 w 6858001"/>
                    <a:gd name="connsiteY160" fmla="*/ 594863 h 874716"/>
                    <a:gd name="connsiteX161" fmla="*/ 1869780 w 6858001"/>
                    <a:gd name="connsiteY161" fmla="*/ 564192 h 874716"/>
                    <a:gd name="connsiteX162" fmla="*/ 1825393 w 6858001"/>
                    <a:gd name="connsiteY162" fmla="*/ 554094 h 874716"/>
                    <a:gd name="connsiteX163" fmla="*/ 1763287 w 6858001"/>
                    <a:gd name="connsiteY163" fmla="*/ 554286 h 874716"/>
                    <a:gd name="connsiteX164" fmla="*/ 1650317 w 6858001"/>
                    <a:gd name="connsiteY164" fmla="*/ 540187 h 874716"/>
                    <a:gd name="connsiteX165" fmla="*/ 1537537 w 6858001"/>
                    <a:gd name="connsiteY165" fmla="*/ 499038 h 874716"/>
                    <a:gd name="connsiteX166" fmla="*/ 1489720 w 6858001"/>
                    <a:gd name="connsiteY166" fmla="*/ 503038 h 874716"/>
                    <a:gd name="connsiteX167" fmla="*/ 1472575 w 6858001"/>
                    <a:gd name="connsiteY167" fmla="*/ 502086 h 874716"/>
                    <a:gd name="connsiteX168" fmla="*/ 1318456 w 6858001"/>
                    <a:gd name="connsiteY168" fmla="*/ 479415 h 874716"/>
                    <a:gd name="connsiteX169" fmla="*/ 1303024 w 6858001"/>
                    <a:gd name="connsiteY169" fmla="*/ 476939 h 874716"/>
                    <a:gd name="connsiteX170" fmla="*/ 1230633 w 6858001"/>
                    <a:gd name="connsiteY170" fmla="*/ 456746 h 874716"/>
                    <a:gd name="connsiteX171" fmla="*/ 1048125 w 6858001"/>
                    <a:gd name="connsiteY171" fmla="*/ 444172 h 874716"/>
                    <a:gd name="connsiteX172" fmla="*/ 1036887 w 6858001"/>
                    <a:gd name="connsiteY172" fmla="*/ 442648 h 874716"/>
                    <a:gd name="connsiteX173" fmla="*/ 975733 w 6858001"/>
                    <a:gd name="connsiteY173" fmla="*/ 452744 h 874716"/>
                    <a:gd name="connsiteX174" fmla="*/ 945444 w 6858001"/>
                    <a:gd name="connsiteY174" fmla="*/ 467033 h 874716"/>
                    <a:gd name="connsiteX175" fmla="*/ 898198 w 6858001"/>
                    <a:gd name="connsiteY175" fmla="*/ 481893 h 874716"/>
                    <a:gd name="connsiteX176" fmla="*/ 850189 w 6858001"/>
                    <a:gd name="connsiteY176" fmla="*/ 487417 h 874716"/>
                    <a:gd name="connsiteX177" fmla="*/ 769605 w 6858001"/>
                    <a:gd name="connsiteY177" fmla="*/ 464937 h 874716"/>
                    <a:gd name="connsiteX178" fmla="*/ 740268 w 6858001"/>
                    <a:gd name="connsiteY178" fmla="*/ 462651 h 874716"/>
                    <a:gd name="connsiteX179" fmla="*/ 674923 w 6858001"/>
                    <a:gd name="connsiteY179" fmla="*/ 451792 h 874716"/>
                    <a:gd name="connsiteX180" fmla="*/ 617772 w 6858001"/>
                    <a:gd name="connsiteY180" fmla="*/ 452554 h 874716"/>
                    <a:gd name="connsiteX181" fmla="*/ 571860 w 6858001"/>
                    <a:gd name="connsiteY181" fmla="*/ 469891 h 874716"/>
                    <a:gd name="connsiteX182" fmla="*/ 505182 w 6858001"/>
                    <a:gd name="connsiteY182" fmla="*/ 473319 h 874716"/>
                    <a:gd name="connsiteX183" fmla="*/ 462126 w 6858001"/>
                    <a:gd name="connsiteY183" fmla="*/ 460747 h 874716"/>
                    <a:gd name="connsiteX184" fmla="*/ 453364 w 6858001"/>
                    <a:gd name="connsiteY184" fmla="*/ 459033 h 874716"/>
                    <a:gd name="connsiteX185" fmla="*/ 340774 w 6858001"/>
                    <a:gd name="connsiteY185" fmla="*/ 458268 h 874716"/>
                    <a:gd name="connsiteX186" fmla="*/ 200182 w 6858001"/>
                    <a:gd name="connsiteY186" fmla="*/ 496180 h 874716"/>
                    <a:gd name="connsiteX187" fmla="*/ 176939 w 6858001"/>
                    <a:gd name="connsiteY187" fmla="*/ 504182 h 874716"/>
                    <a:gd name="connsiteX188" fmla="*/ 63587 w 6858001"/>
                    <a:gd name="connsiteY188" fmla="*/ 518088 h 874716"/>
                    <a:gd name="connsiteX189" fmla="*/ 2817 w 6858001"/>
                    <a:gd name="connsiteY189" fmla="*/ 532187 h 874716"/>
                    <a:gd name="connsiteX190" fmla="*/ 0 w 6858001"/>
                    <a:gd name="connsiteY190" fmla="*/ 533314 h 87471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  <a:cxn ang="0">
                      <a:pos x="connsiteX48" y="connsiteY48"/>
                    </a:cxn>
                    <a:cxn ang="0">
                      <a:pos x="connsiteX49" y="connsiteY49"/>
                    </a:cxn>
                    <a:cxn ang="0">
                      <a:pos x="connsiteX50" y="connsiteY50"/>
                    </a:cxn>
                    <a:cxn ang="0">
                      <a:pos x="connsiteX51" y="connsiteY51"/>
                    </a:cxn>
                    <a:cxn ang="0">
                      <a:pos x="connsiteX52" y="connsiteY52"/>
                    </a:cxn>
                    <a:cxn ang="0">
                      <a:pos x="connsiteX53" y="connsiteY53"/>
                    </a:cxn>
                    <a:cxn ang="0">
                      <a:pos x="connsiteX54" y="connsiteY54"/>
                    </a:cxn>
                    <a:cxn ang="0">
                      <a:pos x="connsiteX55" y="connsiteY55"/>
                    </a:cxn>
                    <a:cxn ang="0">
                      <a:pos x="connsiteX56" y="connsiteY56"/>
                    </a:cxn>
                    <a:cxn ang="0">
                      <a:pos x="connsiteX57" y="connsiteY57"/>
                    </a:cxn>
                    <a:cxn ang="0">
                      <a:pos x="connsiteX58" y="connsiteY58"/>
                    </a:cxn>
                    <a:cxn ang="0">
                      <a:pos x="connsiteX59" y="connsiteY59"/>
                    </a:cxn>
                    <a:cxn ang="0">
                      <a:pos x="connsiteX60" y="connsiteY60"/>
                    </a:cxn>
                    <a:cxn ang="0">
                      <a:pos x="connsiteX61" y="connsiteY61"/>
                    </a:cxn>
                    <a:cxn ang="0">
                      <a:pos x="connsiteX62" y="connsiteY62"/>
                    </a:cxn>
                    <a:cxn ang="0">
                      <a:pos x="connsiteX63" y="connsiteY63"/>
                    </a:cxn>
                    <a:cxn ang="0">
                      <a:pos x="connsiteX64" y="connsiteY64"/>
                    </a:cxn>
                    <a:cxn ang="0">
                      <a:pos x="connsiteX65" y="connsiteY65"/>
                    </a:cxn>
                    <a:cxn ang="0">
                      <a:pos x="connsiteX66" y="connsiteY66"/>
                    </a:cxn>
                    <a:cxn ang="0">
                      <a:pos x="connsiteX67" y="connsiteY67"/>
                    </a:cxn>
                    <a:cxn ang="0">
                      <a:pos x="connsiteX68" y="connsiteY68"/>
                    </a:cxn>
                    <a:cxn ang="0">
                      <a:pos x="connsiteX69" y="connsiteY69"/>
                    </a:cxn>
                    <a:cxn ang="0">
                      <a:pos x="connsiteX70" y="connsiteY70"/>
                    </a:cxn>
                    <a:cxn ang="0">
                      <a:pos x="connsiteX71" y="connsiteY71"/>
                    </a:cxn>
                    <a:cxn ang="0">
                      <a:pos x="connsiteX72" y="connsiteY72"/>
                    </a:cxn>
                    <a:cxn ang="0">
                      <a:pos x="connsiteX73" y="connsiteY73"/>
                    </a:cxn>
                    <a:cxn ang="0">
                      <a:pos x="connsiteX74" y="connsiteY74"/>
                    </a:cxn>
                    <a:cxn ang="0">
                      <a:pos x="connsiteX75" y="connsiteY75"/>
                    </a:cxn>
                    <a:cxn ang="0">
                      <a:pos x="connsiteX76" y="connsiteY76"/>
                    </a:cxn>
                    <a:cxn ang="0">
                      <a:pos x="connsiteX77" y="connsiteY77"/>
                    </a:cxn>
                    <a:cxn ang="0">
                      <a:pos x="connsiteX78" y="connsiteY78"/>
                    </a:cxn>
                    <a:cxn ang="0">
                      <a:pos x="connsiteX79" y="connsiteY79"/>
                    </a:cxn>
                    <a:cxn ang="0">
                      <a:pos x="connsiteX80" y="connsiteY80"/>
                    </a:cxn>
                    <a:cxn ang="0">
                      <a:pos x="connsiteX81" y="connsiteY81"/>
                    </a:cxn>
                    <a:cxn ang="0">
                      <a:pos x="connsiteX82" y="connsiteY82"/>
                    </a:cxn>
                    <a:cxn ang="0">
                      <a:pos x="connsiteX83" y="connsiteY83"/>
                    </a:cxn>
                    <a:cxn ang="0">
                      <a:pos x="connsiteX84" y="connsiteY84"/>
                    </a:cxn>
                    <a:cxn ang="0">
                      <a:pos x="connsiteX85" y="connsiteY85"/>
                    </a:cxn>
                    <a:cxn ang="0">
                      <a:pos x="connsiteX86" y="connsiteY86"/>
                    </a:cxn>
                    <a:cxn ang="0">
                      <a:pos x="connsiteX87" y="connsiteY87"/>
                    </a:cxn>
                    <a:cxn ang="0">
                      <a:pos x="connsiteX88" y="connsiteY88"/>
                    </a:cxn>
                    <a:cxn ang="0">
                      <a:pos x="connsiteX89" y="connsiteY89"/>
                    </a:cxn>
                    <a:cxn ang="0">
                      <a:pos x="connsiteX90" y="connsiteY90"/>
                    </a:cxn>
                    <a:cxn ang="0">
                      <a:pos x="connsiteX91" y="connsiteY91"/>
                    </a:cxn>
                    <a:cxn ang="0">
                      <a:pos x="connsiteX92" y="connsiteY92"/>
                    </a:cxn>
                    <a:cxn ang="0">
                      <a:pos x="connsiteX93" y="connsiteY93"/>
                    </a:cxn>
                    <a:cxn ang="0">
                      <a:pos x="connsiteX94" y="connsiteY94"/>
                    </a:cxn>
                    <a:cxn ang="0">
                      <a:pos x="connsiteX95" y="connsiteY95"/>
                    </a:cxn>
                    <a:cxn ang="0">
                      <a:pos x="connsiteX96" y="connsiteY96"/>
                    </a:cxn>
                    <a:cxn ang="0">
                      <a:pos x="connsiteX97" y="connsiteY97"/>
                    </a:cxn>
                    <a:cxn ang="0">
                      <a:pos x="connsiteX98" y="connsiteY98"/>
                    </a:cxn>
                    <a:cxn ang="0">
                      <a:pos x="connsiteX99" y="connsiteY99"/>
                    </a:cxn>
                    <a:cxn ang="0">
                      <a:pos x="connsiteX100" y="connsiteY100"/>
                    </a:cxn>
                    <a:cxn ang="0">
                      <a:pos x="connsiteX101" y="connsiteY101"/>
                    </a:cxn>
                    <a:cxn ang="0">
                      <a:pos x="connsiteX102" y="connsiteY102"/>
                    </a:cxn>
                    <a:cxn ang="0">
                      <a:pos x="connsiteX103" y="connsiteY103"/>
                    </a:cxn>
                    <a:cxn ang="0">
                      <a:pos x="connsiteX104" y="connsiteY104"/>
                    </a:cxn>
                    <a:cxn ang="0">
                      <a:pos x="connsiteX105" y="connsiteY105"/>
                    </a:cxn>
                    <a:cxn ang="0">
                      <a:pos x="connsiteX106" y="connsiteY106"/>
                    </a:cxn>
                    <a:cxn ang="0">
                      <a:pos x="connsiteX107" y="connsiteY107"/>
                    </a:cxn>
                    <a:cxn ang="0">
                      <a:pos x="connsiteX108" y="connsiteY108"/>
                    </a:cxn>
                    <a:cxn ang="0">
                      <a:pos x="connsiteX109" y="connsiteY109"/>
                    </a:cxn>
                    <a:cxn ang="0">
                      <a:pos x="connsiteX110" y="connsiteY110"/>
                    </a:cxn>
                    <a:cxn ang="0">
                      <a:pos x="connsiteX111" y="connsiteY111"/>
                    </a:cxn>
                    <a:cxn ang="0">
                      <a:pos x="connsiteX112" y="connsiteY112"/>
                    </a:cxn>
                    <a:cxn ang="0">
                      <a:pos x="connsiteX113" y="connsiteY113"/>
                    </a:cxn>
                    <a:cxn ang="0">
                      <a:pos x="connsiteX114" y="connsiteY114"/>
                    </a:cxn>
                    <a:cxn ang="0">
                      <a:pos x="connsiteX115" y="connsiteY115"/>
                    </a:cxn>
                    <a:cxn ang="0">
                      <a:pos x="connsiteX116" y="connsiteY116"/>
                    </a:cxn>
                    <a:cxn ang="0">
                      <a:pos x="connsiteX117" y="connsiteY117"/>
                    </a:cxn>
                    <a:cxn ang="0">
                      <a:pos x="connsiteX118" y="connsiteY118"/>
                    </a:cxn>
                    <a:cxn ang="0">
                      <a:pos x="connsiteX119" y="connsiteY119"/>
                    </a:cxn>
                    <a:cxn ang="0">
                      <a:pos x="connsiteX120" y="connsiteY120"/>
                    </a:cxn>
                    <a:cxn ang="0">
                      <a:pos x="connsiteX121" y="connsiteY121"/>
                    </a:cxn>
                    <a:cxn ang="0">
                      <a:pos x="connsiteX122" y="connsiteY122"/>
                    </a:cxn>
                    <a:cxn ang="0">
                      <a:pos x="connsiteX123" y="connsiteY123"/>
                    </a:cxn>
                    <a:cxn ang="0">
                      <a:pos x="connsiteX124" y="connsiteY124"/>
                    </a:cxn>
                    <a:cxn ang="0">
                      <a:pos x="connsiteX125" y="connsiteY125"/>
                    </a:cxn>
                    <a:cxn ang="0">
                      <a:pos x="connsiteX126" y="connsiteY126"/>
                    </a:cxn>
                    <a:cxn ang="0">
                      <a:pos x="connsiteX127" y="connsiteY127"/>
                    </a:cxn>
                    <a:cxn ang="0">
                      <a:pos x="connsiteX128" y="connsiteY128"/>
                    </a:cxn>
                    <a:cxn ang="0">
                      <a:pos x="connsiteX129" y="connsiteY129"/>
                    </a:cxn>
                    <a:cxn ang="0">
                      <a:pos x="connsiteX130" y="connsiteY130"/>
                    </a:cxn>
                    <a:cxn ang="0">
                      <a:pos x="connsiteX131" y="connsiteY131"/>
                    </a:cxn>
                    <a:cxn ang="0">
                      <a:pos x="connsiteX132" y="connsiteY132"/>
                    </a:cxn>
                    <a:cxn ang="0">
                      <a:pos x="connsiteX133" y="connsiteY133"/>
                    </a:cxn>
                    <a:cxn ang="0">
                      <a:pos x="connsiteX134" y="connsiteY134"/>
                    </a:cxn>
                    <a:cxn ang="0">
                      <a:pos x="connsiteX135" y="connsiteY135"/>
                    </a:cxn>
                    <a:cxn ang="0">
                      <a:pos x="connsiteX136" y="connsiteY136"/>
                    </a:cxn>
                    <a:cxn ang="0">
                      <a:pos x="connsiteX137" y="connsiteY137"/>
                    </a:cxn>
                    <a:cxn ang="0">
                      <a:pos x="connsiteX138" y="connsiteY138"/>
                    </a:cxn>
                    <a:cxn ang="0">
                      <a:pos x="connsiteX139" y="connsiteY139"/>
                    </a:cxn>
                    <a:cxn ang="0">
                      <a:pos x="connsiteX140" y="connsiteY140"/>
                    </a:cxn>
                    <a:cxn ang="0">
                      <a:pos x="connsiteX141" y="connsiteY141"/>
                    </a:cxn>
                    <a:cxn ang="0">
                      <a:pos x="connsiteX142" y="connsiteY142"/>
                    </a:cxn>
                    <a:cxn ang="0">
                      <a:pos x="connsiteX143" y="connsiteY143"/>
                    </a:cxn>
                    <a:cxn ang="0">
                      <a:pos x="connsiteX144" y="connsiteY144"/>
                    </a:cxn>
                    <a:cxn ang="0">
                      <a:pos x="connsiteX145" y="connsiteY145"/>
                    </a:cxn>
                    <a:cxn ang="0">
                      <a:pos x="connsiteX146" y="connsiteY146"/>
                    </a:cxn>
                    <a:cxn ang="0">
                      <a:pos x="connsiteX147" y="connsiteY147"/>
                    </a:cxn>
                    <a:cxn ang="0">
                      <a:pos x="connsiteX148" y="connsiteY148"/>
                    </a:cxn>
                    <a:cxn ang="0">
                      <a:pos x="connsiteX149" y="connsiteY149"/>
                    </a:cxn>
                    <a:cxn ang="0">
                      <a:pos x="connsiteX150" y="connsiteY150"/>
                    </a:cxn>
                    <a:cxn ang="0">
                      <a:pos x="connsiteX151" y="connsiteY151"/>
                    </a:cxn>
                    <a:cxn ang="0">
                      <a:pos x="connsiteX152" y="connsiteY152"/>
                    </a:cxn>
                    <a:cxn ang="0">
                      <a:pos x="connsiteX153" y="connsiteY153"/>
                    </a:cxn>
                    <a:cxn ang="0">
                      <a:pos x="connsiteX154" y="connsiteY154"/>
                    </a:cxn>
                    <a:cxn ang="0">
                      <a:pos x="connsiteX155" y="connsiteY155"/>
                    </a:cxn>
                    <a:cxn ang="0">
                      <a:pos x="connsiteX156" y="connsiteY156"/>
                    </a:cxn>
                    <a:cxn ang="0">
                      <a:pos x="connsiteX157" y="connsiteY157"/>
                    </a:cxn>
                    <a:cxn ang="0">
                      <a:pos x="connsiteX158" y="connsiteY158"/>
                    </a:cxn>
                    <a:cxn ang="0">
                      <a:pos x="connsiteX159" y="connsiteY159"/>
                    </a:cxn>
                    <a:cxn ang="0">
                      <a:pos x="connsiteX160" y="connsiteY160"/>
                    </a:cxn>
                    <a:cxn ang="0">
                      <a:pos x="connsiteX161" y="connsiteY161"/>
                    </a:cxn>
                    <a:cxn ang="0">
                      <a:pos x="connsiteX162" y="connsiteY162"/>
                    </a:cxn>
                    <a:cxn ang="0">
                      <a:pos x="connsiteX163" y="connsiteY163"/>
                    </a:cxn>
                    <a:cxn ang="0">
                      <a:pos x="connsiteX164" y="connsiteY164"/>
                    </a:cxn>
                    <a:cxn ang="0">
                      <a:pos x="connsiteX165" y="connsiteY165"/>
                    </a:cxn>
                    <a:cxn ang="0">
                      <a:pos x="connsiteX166" y="connsiteY166"/>
                    </a:cxn>
                    <a:cxn ang="0">
                      <a:pos x="connsiteX167" y="connsiteY167"/>
                    </a:cxn>
                    <a:cxn ang="0">
                      <a:pos x="connsiteX168" y="connsiteY168"/>
                    </a:cxn>
                    <a:cxn ang="0">
                      <a:pos x="connsiteX169" y="connsiteY169"/>
                    </a:cxn>
                    <a:cxn ang="0">
                      <a:pos x="connsiteX170" y="connsiteY170"/>
                    </a:cxn>
                    <a:cxn ang="0">
                      <a:pos x="connsiteX171" y="connsiteY171"/>
                    </a:cxn>
                    <a:cxn ang="0">
                      <a:pos x="connsiteX172" y="connsiteY172"/>
                    </a:cxn>
                    <a:cxn ang="0">
                      <a:pos x="connsiteX173" y="connsiteY173"/>
                    </a:cxn>
                    <a:cxn ang="0">
                      <a:pos x="connsiteX174" y="connsiteY174"/>
                    </a:cxn>
                    <a:cxn ang="0">
                      <a:pos x="connsiteX175" y="connsiteY175"/>
                    </a:cxn>
                    <a:cxn ang="0">
                      <a:pos x="connsiteX176" y="connsiteY176"/>
                    </a:cxn>
                    <a:cxn ang="0">
                      <a:pos x="connsiteX177" y="connsiteY177"/>
                    </a:cxn>
                    <a:cxn ang="0">
                      <a:pos x="connsiteX178" y="connsiteY178"/>
                    </a:cxn>
                    <a:cxn ang="0">
                      <a:pos x="connsiteX179" y="connsiteY179"/>
                    </a:cxn>
                    <a:cxn ang="0">
                      <a:pos x="connsiteX180" y="connsiteY180"/>
                    </a:cxn>
                    <a:cxn ang="0">
                      <a:pos x="connsiteX181" y="connsiteY181"/>
                    </a:cxn>
                    <a:cxn ang="0">
                      <a:pos x="connsiteX182" y="connsiteY182"/>
                    </a:cxn>
                    <a:cxn ang="0">
                      <a:pos x="connsiteX183" y="connsiteY183"/>
                    </a:cxn>
                    <a:cxn ang="0">
                      <a:pos x="connsiteX184" y="connsiteY184"/>
                    </a:cxn>
                    <a:cxn ang="0">
                      <a:pos x="connsiteX185" y="connsiteY185"/>
                    </a:cxn>
                    <a:cxn ang="0">
                      <a:pos x="connsiteX186" y="connsiteY186"/>
                    </a:cxn>
                    <a:cxn ang="0">
                      <a:pos x="connsiteX187" y="connsiteY187"/>
                    </a:cxn>
                    <a:cxn ang="0">
                      <a:pos x="connsiteX188" y="connsiteY188"/>
                    </a:cxn>
                    <a:cxn ang="0">
                      <a:pos x="connsiteX189" y="connsiteY189"/>
                    </a:cxn>
                    <a:cxn ang="0">
                      <a:pos x="connsiteX190" y="connsiteY190"/>
                    </a:cxn>
                  </a:cxnLst>
                  <a:rect l="l" t="t" r="r" b="b"/>
                  <a:pathLst>
                    <a:path w="6858001" h="874716">
                      <a:moveTo>
                        <a:pt x="0" y="533314"/>
                      </a:moveTo>
                      <a:lnTo>
                        <a:pt x="0" y="69206"/>
                      </a:lnTo>
                      <a:lnTo>
                        <a:pt x="21486" y="71924"/>
                      </a:lnTo>
                      <a:cubicBezTo>
                        <a:pt x="92546" y="60493"/>
                        <a:pt x="159604" y="87354"/>
                        <a:pt x="228948" y="88116"/>
                      </a:cubicBezTo>
                      <a:cubicBezTo>
                        <a:pt x="260382" y="88496"/>
                        <a:pt x="291435" y="94592"/>
                        <a:pt x="313533" y="62779"/>
                      </a:cubicBezTo>
                      <a:cubicBezTo>
                        <a:pt x="316389" y="58587"/>
                        <a:pt x="330298" y="60873"/>
                        <a:pt x="338870" y="62207"/>
                      </a:cubicBezTo>
                      <a:cubicBezTo>
                        <a:pt x="357921" y="65066"/>
                        <a:pt x="376781" y="72304"/>
                        <a:pt x="395640" y="72114"/>
                      </a:cubicBezTo>
                      <a:cubicBezTo>
                        <a:pt x="434695" y="71924"/>
                        <a:pt x="473939" y="68876"/>
                        <a:pt x="512802" y="65446"/>
                      </a:cubicBezTo>
                      <a:cubicBezTo>
                        <a:pt x="527470" y="64112"/>
                        <a:pt x="541569" y="58969"/>
                        <a:pt x="556047" y="55349"/>
                      </a:cubicBezTo>
                      <a:cubicBezTo>
                        <a:pt x="564048" y="53253"/>
                        <a:pt x="572622" y="47729"/>
                        <a:pt x="580050" y="48871"/>
                      </a:cubicBezTo>
                      <a:cubicBezTo>
                        <a:pt x="623106" y="55539"/>
                        <a:pt x="662541" y="39157"/>
                        <a:pt x="703308" y="30964"/>
                      </a:cubicBezTo>
                      <a:cubicBezTo>
                        <a:pt x="722169" y="27154"/>
                        <a:pt x="739886" y="18010"/>
                        <a:pt x="758174" y="11724"/>
                      </a:cubicBezTo>
                      <a:cubicBezTo>
                        <a:pt x="762936" y="10008"/>
                        <a:pt x="768271" y="8484"/>
                        <a:pt x="773035" y="8866"/>
                      </a:cubicBezTo>
                      <a:cubicBezTo>
                        <a:pt x="800276" y="11152"/>
                        <a:pt x="827329" y="14390"/>
                        <a:pt x="854379" y="16866"/>
                      </a:cubicBezTo>
                      <a:cubicBezTo>
                        <a:pt x="878956" y="19152"/>
                        <a:pt x="903722" y="19914"/>
                        <a:pt x="915343" y="47919"/>
                      </a:cubicBezTo>
                      <a:cubicBezTo>
                        <a:pt x="917059" y="52301"/>
                        <a:pt x="922773" y="55539"/>
                        <a:pt x="927155" y="58397"/>
                      </a:cubicBezTo>
                      <a:cubicBezTo>
                        <a:pt x="994785" y="102405"/>
                        <a:pt x="1030980" y="101261"/>
                        <a:pt x="1097087" y="54777"/>
                      </a:cubicBezTo>
                      <a:cubicBezTo>
                        <a:pt x="1103945" y="50015"/>
                        <a:pt x="1118613" y="46585"/>
                        <a:pt x="1123185" y="50395"/>
                      </a:cubicBezTo>
                      <a:cubicBezTo>
                        <a:pt x="1162049" y="82020"/>
                        <a:pt x="1204532" y="78590"/>
                        <a:pt x="1249302" y="68684"/>
                      </a:cubicBezTo>
                      <a:cubicBezTo>
                        <a:pt x="1260922" y="66018"/>
                        <a:pt x="1277307" y="66018"/>
                        <a:pt x="1286069" y="72304"/>
                      </a:cubicBezTo>
                      <a:cubicBezTo>
                        <a:pt x="1327790" y="101451"/>
                        <a:pt x="1372560" y="97261"/>
                        <a:pt x="1417899" y="88688"/>
                      </a:cubicBezTo>
                      <a:cubicBezTo>
                        <a:pt x="1424948" y="87354"/>
                        <a:pt x="1433522" y="80114"/>
                        <a:pt x="1436568" y="73448"/>
                      </a:cubicBezTo>
                      <a:cubicBezTo>
                        <a:pt x="1447428" y="49825"/>
                        <a:pt x="1467813" y="41823"/>
                        <a:pt x="1490292" y="35154"/>
                      </a:cubicBezTo>
                      <a:cubicBezTo>
                        <a:pt x="1525727" y="24296"/>
                        <a:pt x="1560588" y="11532"/>
                        <a:pt x="1596213" y="1245"/>
                      </a:cubicBezTo>
                      <a:cubicBezTo>
                        <a:pt x="1604978" y="-1231"/>
                        <a:pt x="1615836" y="293"/>
                        <a:pt x="1624980" y="3150"/>
                      </a:cubicBezTo>
                      <a:cubicBezTo>
                        <a:pt x="1656223" y="12866"/>
                        <a:pt x="1676036" y="37251"/>
                        <a:pt x="1697753" y="59731"/>
                      </a:cubicBezTo>
                      <a:cubicBezTo>
                        <a:pt x="1707279" y="69638"/>
                        <a:pt x="1720423" y="76686"/>
                        <a:pt x="1733188" y="82400"/>
                      </a:cubicBezTo>
                      <a:cubicBezTo>
                        <a:pt x="1766335" y="97071"/>
                        <a:pt x="1800246" y="110215"/>
                        <a:pt x="1833775" y="124121"/>
                      </a:cubicBezTo>
                      <a:cubicBezTo>
                        <a:pt x="1837013" y="125455"/>
                        <a:pt x="1839679" y="128884"/>
                        <a:pt x="1842158" y="131742"/>
                      </a:cubicBezTo>
                      <a:cubicBezTo>
                        <a:pt x="1866922" y="161843"/>
                        <a:pt x="1891497" y="192132"/>
                        <a:pt x="1916454" y="222233"/>
                      </a:cubicBezTo>
                      <a:cubicBezTo>
                        <a:pt x="1921216" y="227947"/>
                        <a:pt x="1928076" y="232139"/>
                        <a:pt x="1933219" y="237663"/>
                      </a:cubicBezTo>
                      <a:cubicBezTo>
                        <a:pt x="1940459" y="245283"/>
                        <a:pt x="1949603" y="252524"/>
                        <a:pt x="1953413" y="261668"/>
                      </a:cubicBezTo>
                      <a:cubicBezTo>
                        <a:pt x="1965224" y="290433"/>
                        <a:pt x="1987894" y="302817"/>
                        <a:pt x="2016469" y="308151"/>
                      </a:cubicBezTo>
                      <a:cubicBezTo>
                        <a:pt x="2042570" y="313104"/>
                        <a:pt x="2068669" y="317296"/>
                        <a:pt x="2094578" y="323010"/>
                      </a:cubicBezTo>
                      <a:cubicBezTo>
                        <a:pt x="2126201" y="329868"/>
                        <a:pt x="2157636" y="337298"/>
                        <a:pt x="2188879" y="345681"/>
                      </a:cubicBezTo>
                      <a:cubicBezTo>
                        <a:pt x="2202404" y="349301"/>
                        <a:pt x="2216692" y="353491"/>
                        <a:pt x="2228314" y="360921"/>
                      </a:cubicBezTo>
                      <a:cubicBezTo>
                        <a:pt x="2260890" y="381496"/>
                        <a:pt x="2295753" y="395402"/>
                        <a:pt x="2334044" y="389878"/>
                      </a:cubicBezTo>
                      <a:cubicBezTo>
                        <a:pt x="2364715" y="385496"/>
                        <a:pt x="2390434" y="396736"/>
                        <a:pt x="2409485" y="414263"/>
                      </a:cubicBezTo>
                      <a:cubicBezTo>
                        <a:pt x="2444158" y="446078"/>
                        <a:pt x="2481305" y="438838"/>
                        <a:pt x="2518264" y="428552"/>
                      </a:cubicBezTo>
                      <a:cubicBezTo>
                        <a:pt x="2537315" y="423217"/>
                        <a:pt x="2552935" y="423979"/>
                        <a:pt x="2571034" y="429122"/>
                      </a:cubicBezTo>
                      <a:cubicBezTo>
                        <a:pt x="2612945" y="441124"/>
                        <a:pt x="2640950" y="473701"/>
                        <a:pt x="2668001" y="502276"/>
                      </a:cubicBezTo>
                      <a:cubicBezTo>
                        <a:pt x="2691054" y="526661"/>
                        <a:pt x="2716963" y="540377"/>
                        <a:pt x="2745348" y="550666"/>
                      </a:cubicBezTo>
                      <a:cubicBezTo>
                        <a:pt x="2781163" y="563810"/>
                        <a:pt x="2809548" y="558858"/>
                        <a:pt x="2826694" y="527233"/>
                      </a:cubicBezTo>
                      <a:cubicBezTo>
                        <a:pt x="2831457" y="518278"/>
                        <a:pt x="2839839" y="507800"/>
                        <a:pt x="2848793" y="505134"/>
                      </a:cubicBezTo>
                      <a:cubicBezTo>
                        <a:pt x="2892037" y="491800"/>
                        <a:pt x="2935854" y="472367"/>
                        <a:pt x="2982148" y="484179"/>
                      </a:cubicBezTo>
                      <a:cubicBezTo>
                        <a:pt x="3046158" y="500372"/>
                        <a:pt x="3108644" y="499420"/>
                        <a:pt x="3172654" y="483417"/>
                      </a:cubicBezTo>
                      <a:cubicBezTo>
                        <a:pt x="3276480" y="457508"/>
                        <a:pt x="3380305" y="430076"/>
                        <a:pt x="3489467" y="435790"/>
                      </a:cubicBezTo>
                      <a:cubicBezTo>
                        <a:pt x="3507563" y="436742"/>
                        <a:pt x="3529090" y="425121"/>
                        <a:pt x="3544713" y="413691"/>
                      </a:cubicBezTo>
                      <a:cubicBezTo>
                        <a:pt x="3574622" y="391974"/>
                        <a:pt x="3573288" y="390258"/>
                        <a:pt x="3606817" y="408167"/>
                      </a:cubicBezTo>
                      <a:cubicBezTo>
                        <a:pt x="3614819" y="412549"/>
                        <a:pt x="3624725" y="415215"/>
                        <a:pt x="3630632" y="421693"/>
                      </a:cubicBezTo>
                      <a:cubicBezTo>
                        <a:pt x="3660731" y="454650"/>
                        <a:pt x="3697880" y="446648"/>
                        <a:pt x="3734837" y="441886"/>
                      </a:cubicBezTo>
                      <a:cubicBezTo>
                        <a:pt x="3741315" y="440934"/>
                        <a:pt x="3749125" y="439600"/>
                        <a:pt x="3754652" y="442268"/>
                      </a:cubicBezTo>
                      <a:cubicBezTo>
                        <a:pt x="3779607" y="454268"/>
                        <a:pt x="3800753" y="450078"/>
                        <a:pt x="3822472" y="433694"/>
                      </a:cubicBezTo>
                      <a:cubicBezTo>
                        <a:pt x="3841331" y="419597"/>
                        <a:pt x="3863049" y="411215"/>
                        <a:pt x="3885338" y="428742"/>
                      </a:cubicBezTo>
                      <a:cubicBezTo>
                        <a:pt x="3934870" y="467605"/>
                        <a:pt x="3987829" y="469509"/>
                        <a:pt x="4043839" y="444934"/>
                      </a:cubicBezTo>
                      <a:cubicBezTo>
                        <a:pt x="4083845" y="427407"/>
                        <a:pt x="4123280" y="423407"/>
                        <a:pt x="4165383" y="441124"/>
                      </a:cubicBezTo>
                      <a:cubicBezTo>
                        <a:pt x="4181576" y="447982"/>
                        <a:pt x="4202531" y="443410"/>
                        <a:pt x="4221391" y="444934"/>
                      </a:cubicBezTo>
                      <a:cubicBezTo>
                        <a:pt x="4232060" y="445696"/>
                        <a:pt x="4243872" y="445886"/>
                        <a:pt x="4253014" y="450650"/>
                      </a:cubicBezTo>
                      <a:cubicBezTo>
                        <a:pt x="4277401" y="462843"/>
                        <a:pt x="4300070" y="478463"/>
                        <a:pt x="4324645" y="490466"/>
                      </a:cubicBezTo>
                      <a:cubicBezTo>
                        <a:pt x="4336457" y="496180"/>
                        <a:pt x="4350554" y="499228"/>
                        <a:pt x="4363890" y="499420"/>
                      </a:cubicBezTo>
                      <a:cubicBezTo>
                        <a:pt x="4403325" y="500372"/>
                        <a:pt x="4442761" y="500372"/>
                        <a:pt x="4482004" y="498658"/>
                      </a:cubicBezTo>
                      <a:cubicBezTo>
                        <a:pt x="4546776" y="495990"/>
                        <a:pt x="4612500" y="495418"/>
                        <a:pt x="4659174" y="438648"/>
                      </a:cubicBezTo>
                      <a:cubicBezTo>
                        <a:pt x="4662986" y="434076"/>
                        <a:pt x="4671176" y="431408"/>
                        <a:pt x="4677655" y="430646"/>
                      </a:cubicBezTo>
                      <a:cubicBezTo>
                        <a:pt x="4707564" y="427027"/>
                        <a:pt x="4738235" y="426645"/>
                        <a:pt x="4767764" y="420739"/>
                      </a:cubicBezTo>
                      <a:cubicBezTo>
                        <a:pt x="4791386" y="415977"/>
                        <a:pt x="4811009" y="417501"/>
                        <a:pt x="4828916" y="434266"/>
                      </a:cubicBezTo>
                      <a:cubicBezTo>
                        <a:pt x="4852348" y="456364"/>
                        <a:pt x="4880925" y="469319"/>
                        <a:pt x="4912168" y="462271"/>
                      </a:cubicBezTo>
                      <a:cubicBezTo>
                        <a:pt x="4943409" y="455412"/>
                        <a:pt x="4963984" y="470271"/>
                        <a:pt x="4987037" y="485703"/>
                      </a:cubicBezTo>
                      <a:cubicBezTo>
                        <a:pt x="5003801" y="496942"/>
                        <a:pt x="5022852" y="511040"/>
                        <a:pt x="5041521" y="512182"/>
                      </a:cubicBezTo>
                      <a:cubicBezTo>
                        <a:pt x="5083814" y="514658"/>
                        <a:pt x="5120201" y="553904"/>
                        <a:pt x="5166113" y="531615"/>
                      </a:cubicBezTo>
                      <a:cubicBezTo>
                        <a:pt x="5169161" y="530091"/>
                        <a:pt x="5174685" y="533901"/>
                        <a:pt x="5179067" y="534853"/>
                      </a:cubicBezTo>
                      <a:cubicBezTo>
                        <a:pt x="5214121" y="542093"/>
                        <a:pt x="5247078" y="535043"/>
                        <a:pt x="5272796" y="511230"/>
                      </a:cubicBezTo>
                      <a:cubicBezTo>
                        <a:pt x="5306516" y="480177"/>
                        <a:pt x="5343855" y="477129"/>
                        <a:pt x="5385384" y="487227"/>
                      </a:cubicBezTo>
                      <a:cubicBezTo>
                        <a:pt x="5398721" y="490466"/>
                        <a:pt x="5412057" y="492752"/>
                        <a:pt x="5425582" y="495418"/>
                      </a:cubicBezTo>
                      <a:cubicBezTo>
                        <a:pt x="5443870" y="499228"/>
                        <a:pt x="5462351" y="503230"/>
                        <a:pt x="5480637" y="507040"/>
                      </a:cubicBezTo>
                      <a:cubicBezTo>
                        <a:pt x="5498356" y="510850"/>
                        <a:pt x="5517979" y="517326"/>
                        <a:pt x="5531693" y="500944"/>
                      </a:cubicBezTo>
                      <a:cubicBezTo>
                        <a:pt x="5543506" y="486845"/>
                        <a:pt x="5551888" y="488179"/>
                        <a:pt x="5562746" y="500372"/>
                      </a:cubicBezTo>
                      <a:cubicBezTo>
                        <a:pt x="5600467" y="543045"/>
                        <a:pt x="5646189" y="569716"/>
                        <a:pt x="5704483" y="571620"/>
                      </a:cubicBezTo>
                      <a:cubicBezTo>
                        <a:pt x="5716485" y="572002"/>
                        <a:pt x="5728678" y="574668"/>
                        <a:pt x="5740488" y="577526"/>
                      </a:cubicBezTo>
                      <a:cubicBezTo>
                        <a:pt x="5747728" y="579241"/>
                        <a:pt x="5756493" y="581147"/>
                        <a:pt x="5760873" y="586291"/>
                      </a:cubicBezTo>
                      <a:cubicBezTo>
                        <a:pt x="5794974" y="625534"/>
                        <a:pt x="5837457" y="652777"/>
                        <a:pt x="5883751" y="674686"/>
                      </a:cubicBezTo>
                      <a:cubicBezTo>
                        <a:pt x="5900323" y="682496"/>
                        <a:pt x="5918042" y="690306"/>
                        <a:pt x="5935949" y="692592"/>
                      </a:cubicBezTo>
                      <a:cubicBezTo>
                        <a:pt x="5954617" y="694878"/>
                        <a:pt x="5974240" y="691068"/>
                        <a:pt x="5993291" y="688972"/>
                      </a:cubicBezTo>
                      <a:cubicBezTo>
                        <a:pt x="6004531" y="687830"/>
                        <a:pt x="6017485" y="688020"/>
                        <a:pt x="6026440" y="682496"/>
                      </a:cubicBezTo>
                      <a:cubicBezTo>
                        <a:pt x="6054825" y="665159"/>
                        <a:pt x="6082258" y="646491"/>
                        <a:pt x="6108738" y="626296"/>
                      </a:cubicBezTo>
                      <a:cubicBezTo>
                        <a:pt x="6131409" y="608960"/>
                        <a:pt x="6135981" y="606483"/>
                        <a:pt x="6155602" y="628202"/>
                      </a:cubicBezTo>
                      <a:cubicBezTo>
                        <a:pt x="6175797" y="650491"/>
                        <a:pt x="6200944" y="662111"/>
                        <a:pt x="6228756" y="666873"/>
                      </a:cubicBezTo>
                      <a:cubicBezTo>
                        <a:pt x="6272764" y="674304"/>
                        <a:pt x="6317151" y="680590"/>
                        <a:pt x="6361539" y="684210"/>
                      </a:cubicBezTo>
                      <a:cubicBezTo>
                        <a:pt x="6401736" y="687448"/>
                        <a:pt x="6420977" y="669922"/>
                        <a:pt x="6428979" y="630106"/>
                      </a:cubicBezTo>
                      <a:cubicBezTo>
                        <a:pt x="6433551" y="608007"/>
                        <a:pt x="6439458" y="584003"/>
                        <a:pt x="6463840" y="578098"/>
                      </a:cubicBezTo>
                      <a:cubicBezTo>
                        <a:pt x="6503658" y="568572"/>
                        <a:pt x="6544997" y="564382"/>
                        <a:pt x="6564620" y="517708"/>
                      </a:cubicBezTo>
                      <a:cubicBezTo>
                        <a:pt x="6575478" y="527995"/>
                        <a:pt x="6582146" y="534091"/>
                        <a:pt x="6588625" y="540187"/>
                      </a:cubicBezTo>
                      <a:cubicBezTo>
                        <a:pt x="6606531" y="557142"/>
                        <a:pt x="6643678" y="564382"/>
                        <a:pt x="6662541" y="549714"/>
                      </a:cubicBezTo>
                      <a:cubicBezTo>
                        <a:pt x="6690354" y="528377"/>
                        <a:pt x="6715883" y="532377"/>
                        <a:pt x="6742552" y="548952"/>
                      </a:cubicBezTo>
                      <a:cubicBezTo>
                        <a:pt x="6764841" y="562668"/>
                        <a:pt x="6788417" y="567954"/>
                        <a:pt x="6812063" y="568430"/>
                      </a:cubicBezTo>
                      <a:lnTo>
                        <a:pt x="6858001" y="562267"/>
                      </a:lnTo>
                      <a:lnTo>
                        <a:pt x="6858001" y="734520"/>
                      </a:lnTo>
                      <a:lnTo>
                        <a:pt x="6815516" y="744220"/>
                      </a:lnTo>
                      <a:cubicBezTo>
                        <a:pt x="6793035" y="749744"/>
                        <a:pt x="6771319" y="759651"/>
                        <a:pt x="6748458" y="763271"/>
                      </a:cubicBezTo>
                      <a:cubicBezTo>
                        <a:pt x="6694164" y="771843"/>
                        <a:pt x="6639488" y="777939"/>
                        <a:pt x="6584812" y="784797"/>
                      </a:cubicBezTo>
                      <a:cubicBezTo>
                        <a:pt x="6528424" y="791846"/>
                        <a:pt x="6472225" y="799276"/>
                        <a:pt x="6415833" y="805562"/>
                      </a:cubicBezTo>
                      <a:cubicBezTo>
                        <a:pt x="6384972" y="808802"/>
                        <a:pt x="6353919" y="809372"/>
                        <a:pt x="6323058" y="812420"/>
                      </a:cubicBezTo>
                      <a:cubicBezTo>
                        <a:pt x="6296005" y="815088"/>
                        <a:pt x="6269144" y="820041"/>
                        <a:pt x="6242093" y="823281"/>
                      </a:cubicBezTo>
                      <a:cubicBezTo>
                        <a:pt x="6218660" y="825947"/>
                        <a:pt x="6195037" y="827471"/>
                        <a:pt x="6171605" y="830139"/>
                      </a:cubicBezTo>
                      <a:cubicBezTo>
                        <a:pt x="6134075" y="834519"/>
                        <a:pt x="6096736" y="839473"/>
                        <a:pt x="6059397" y="844045"/>
                      </a:cubicBezTo>
                      <a:cubicBezTo>
                        <a:pt x="6043776" y="845759"/>
                        <a:pt x="6027392" y="850522"/>
                        <a:pt x="6012723" y="847665"/>
                      </a:cubicBezTo>
                      <a:cubicBezTo>
                        <a:pt x="5975764" y="840425"/>
                        <a:pt x="5939377" y="842521"/>
                        <a:pt x="5902610" y="847473"/>
                      </a:cubicBezTo>
                      <a:cubicBezTo>
                        <a:pt x="5890037" y="849190"/>
                        <a:pt x="5876511" y="848808"/>
                        <a:pt x="5864318" y="845569"/>
                      </a:cubicBezTo>
                      <a:cubicBezTo>
                        <a:pt x="5839361" y="839091"/>
                        <a:pt x="5815169" y="829947"/>
                        <a:pt x="5790592" y="821947"/>
                      </a:cubicBezTo>
                      <a:cubicBezTo>
                        <a:pt x="5787924" y="820995"/>
                        <a:pt x="5784686" y="820803"/>
                        <a:pt x="5781830" y="820233"/>
                      </a:cubicBezTo>
                      <a:cubicBezTo>
                        <a:pt x="5765635" y="816992"/>
                        <a:pt x="5749634" y="813754"/>
                        <a:pt x="5733440" y="810896"/>
                      </a:cubicBezTo>
                      <a:cubicBezTo>
                        <a:pt x="5724678" y="809372"/>
                        <a:pt x="5715723" y="809182"/>
                        <a:pt x="5706959" y="807848"/>
                      </a:cubicBezTo>
                      <a:cubicBezTo>
                        <a:pt x="5673050" y="802514"/>
                        <a:pt x="5635711" y="811468"/>
                        <a:pt x="5606372" y="788417"/>
                      </a:cubicBezTo>
                      <a:cubicBezTo>
                        <a:pt x="5587321" y="773557"/>
                        <a:pt x="5568842" y="776987"/>
                        <a:pt x="5548460" y="779273"/>
                      </a:cubicBezTo>
                      <a:cubicBezTo>
                        <a:pt x="5533027" y="780987"/>
                        <a:pt x="5517215" y="780415"/>
                        <a:pt x="5501594" y="780607"/>
                      </a:cubicBezTo>
                      <a:cubicBezTo>
                        <a:pt x="5474161" y="781177"/>
                        <a:pt x="5446728" y="781369"/>
                        <a:pt x="5419295" y="782321"/>
                      </a:cubicBezTo>
                      <a:cubicBezTo>
                        <a:pt x="5410531" y="782701"/>
                        <a:pt x="5401579" y="787465"/>
                        <a:pt x="5393005" y="786703"/>
                      </a:cubicBezTo>
                      <a:cubicBezTo>
                        <a:pt x="5353379" y="783083"/>
                        <a:pt x="5313754" y="777367"/>
                        <a:pt x="5274129" y="774129"/>
                      </a:cubicBezTo>
                      <a:cubicBezTo>
                        <a:pt x="5251650" y="772225"/>
                        <a:pt x="5228597" y="775843"/>
                        <a:pt x="5206308" y="773177"/>
                      </a:cubicBezTo>
                      <a:cubicBezTo>
                        <a:pt x="5180591" y="770129"/>
                        <a:pt x="5155445" y="762319"/>
                        <a:pt x="5129916" y="757554"/>
                      </a:cubicBezTo>
                      <a:cubicBezTo>
                        <a:pt x="5122867" y="756222"/>
                        <a:pt x="5115057" y="757936"/>
                        <a:pt x="5107627" y="758316"/>
                      </a:cubicBezTo>
                      <a:cubicBezTo>
                        <a:pt x="5099245" y="758699"/>
                        <a:pt x="5091052" y="759461"/>
                        <a:pt x="5082670" y="759651"/>
                      </a:cubicBezTo>
                      <a:cubicBezTo>
                        <a:pt x="5057141" y="760033"/>
                        <a:pt x="5031614" y="759461"/>
                        <a:pt x="5006086" y="760795"/>
                      </a:cubicBezTo>
                      <a:cubicBezTo>
                        <a:pt x="4990465" y="761557"/>
                        <a:pt x="4974082" y="769367"/>
                        <a:pt x="4959602" y="766509"/>
                      </a:cubicBezTo>
                      <a:cubicBezTo>
                        <a:pt x="4930075" y="760985"/>
                        <a:pt x="4900546" y="773367"/>
                        <a:pt x="4871019" y="763081"/>
                      </a:cubicBezTo>
                      <a:cubicBezTo>
                        <a:pt x="4861873" y="760033"/>
                        <a:pt x="4849300" y="767653"/>
                        <a:pt x="4838250" y="768033"/>
                      </a:cubicBezTo>
                      <a:cubicBezTo>
                        <a:pt x="4810627" y="768985"/>
                        <a:pt x="4783004" y="768795"/>
                        <a:pt x="4755381" y="768605"/>
                      </a:cubicBezTo>
                      <a:cubicBezTo>
                        <a:pt x="4730614" y="768415"/>
                        <a:pt x="4704895" y="771081"/>
                        <a:pt x="4681083" y="765747"/>
                      </a:cubicBezTo>
                      <a:cubicBezTo>
                        <a:pt x="4656126" y="760033"/>
                        <a:pt x="4633647" y="760795"/>
                        <a:pt x="4609452" y="767271"/>
                      </a:cubicBezTo>
                      <a:cubicBezTo>
                        <a:pt x="4592878" y="771653"/>
                        <a:pt x="4575351" y="772225"/>
                        <a:pt x="4558207" y="773557"/>
                      </a:cubicBezTo>
                      <a:cubicBezTo>
                        <a:pt x="4539728" y="775081"/>
                        <a:pt x="4519343" y="771081"/>
                        <a:pt x="4502579" y="777367"/>
                      </a:cubicBezTo>
                      <a:cubicBezTo>
                        <a:pt x="4452665" y="796038"/>
                        <a:pt x="4401419" y="800038"/>
                        <a:pt x="4349222" y="800038"/>
                      </a:cubicBezTo>
                      <a:cubicBezTo>
                        <a:pt x="4339695" y="800038"/>
                        <a:pt x="4329979" y="797372"/>
                        <a:pt x="4320837" y="794514"/>
                      </a:cubicBezTo>
                      <a:cubicBezTo>
                        <a:pt x="4267493" y="777367"/>
                        <a:pt x="4213961" y="778891"/>
                        <a:pt x="4159667" y="789370"/>
                      </a:cubicBezTo>
                      <a:cubicBezTo>
                        <a:pt x="4148427" y="791656"/>
                        <a:pt x="4135854" y="792038"/>
                        <a:pt x="4124614" y="789752"/>
                      </a:cubicBezTo>
                      <a:cubicBezTo>
                        <a:pt x="4092989" y="783083"/>
                        <a:pt x="4062318" y="772033"/>
                        <a:pt x="4030503" y="767271"/>
                      </a:cubicBezTo>
                      <a:cubicBezTo>
                        <a:pt x="3977925" y="759461"/>
                        <a:pt x="3932394" y="785749"/>
                        <a:pt x="3885338" y="802896"/>
                      </a:cubicBezTo>
                      <a:cubicBezTo>
                        <a:pt x="3840569" y="819089"/>
                        <a:pt x="3802467" y="855666"/>
                        <a:pt x="3749506" y="847473"/>
                      </a:cubicBezTo>
                      <a:cubicBezTo>
                        <a:pt x="3744173" y="846711"/>
                        <a:pt x="3738267" y="851856"/>
                        <a:pt x="3732361" y="853190"/>
                      </a:cubicBezTo>
                      <a:cubicBezTo>
                        <a:pt x="3716168" y="856810"/>
                        <a:pt x="3699976" y="861190"/>
                        <a:pt x="3683591" y="862906"/>
                      </a:cubicBezTo>
                      <a:cubicBezTo>
                        <a:pt x="3663589" y="865192"/>
                        <a:pt x="3643204" y="864430"/>
                        <a:pt x="3623201" y="866334"/>
                      </a:cubicBezTo>
                      <a:cubicBezTo>
                        <a:pt x="3597482" y="868620"/>
                        <a:pt x="3572146" y="874716"/>
                        <a:pt x="3546617" y="874716"/>
                      </a:cubicBezTo>
                      <a:cubicBezTo>
                        <a:pt x="3526042" y="874716"/>
                        <a:pt x="3505657" y="867668"/>
                        <a:pt x="3485275" y="864238"/>
                      </a:cubicBezTo>
                      <a:cubicBezTo>
                        <a:pt x="3456508" y="859476"/>
                        <a:pt x="3424883" y="860810"/>
                        <a:pt x="3399546" y="848618"/>
                      </a:cubicBezTo>
                      <a:cubicBezTo>
                        <a:pt x="3372495" y="835663"/>
                        <a:pt x="3346776" y="829757"/>
                        <a:pt x="3318771" y="833757"/>
                      </a:cubicBezTo>
                      <a:cubicBezTo>
                        <a:pt x="3309437" y="835091"/>
                        <a:pt x="3297434" y="843093"/>
                        <a:pt x="3293244" y="851284"/>
                      </a:cubicBezTo>
                      <a:cubicBezTo>
                        <a:pt x="3283908" y="869572"/>
                        <a:pt x="3271145" y="872812"/>
                        <a:pt x="3253809" y="866524"/>
                      </a:cubicBezTo>
                      <a:cubicBezTo>
                        <a:pt x="3238758" y="861190"/>
                        <a:pt x="3220280" y="858524"/>
                        <a:pt x="3209993" y="848235"/>
                      </a:cubicBezTo>
                      <a:cubicBezTo>
                        <a:pt x="3180844" y="819089"/>
                        <a:pt x="3143695" y="818136"/>
                        <a:pt x="3107500" y="810326"/>
                      </a:cubicBezTo>
                      <a:cubicBezTo>
                        <a:pt x="3085403" y="805562"/>
                        <a:pt x="3064827" y="805372"/>
                        <a:pt x="3042728" y="808610"/>
                      </a:cubicBezTo>
                      <a:cubicBezTo>
                        <a:pt x="2994722" y="815850"/>
                        <a:pt x="2948047" y="805562"/>
                        <a:pt x="2901943" y="792418"/>
                      </a:cubicBezTo>
                      <a:cubicBezTo>
                        <a:pt x="2871462" y="783655"/>
                        <a:pt x="2840219" y="778321"/>
                        <a:pt x="2809930" y="769367"/>
                      </a:cubicBezTo>
                      <a:cubicBezTo>
                        <a:pt x="2787259" y="762509"/>
                        <a:pt x="2764590" y="754316"/>
                        <a:pt x="2743826" y="743268"/>
                      </a:cubicBezTo>
                      <a:cubicBezTo>
                        <a:pt x="2713723" y="727073"/>
                        <a:pt x="2687436" y="702689"/>
                        <a:pt x="2649143" y="709167"/>
                      </a:cubicBezTo>
                      <a:cubicBezTo>
                        <a:pt x="2615421" y="714881"/>
                        <a:pt x="2584942" y="702881"/>
                        <a:pt x="2554079" y="691450"/>
                      </a:cubicBezTo>
                      <a:cubicBezTo>
                        <a:pt x="2531409" y="683068"/>
                        <a:pt x="2508742" y="674494"/>
                        <a:pt x="2485307" y="669160"/>
                      </a:cubicBezTo>
                      <a:cubicBezTo>
                        <a:pt x="2457492" y="662873"/>
                        <a:pt x="2426059" y="665541"/>
                        <a:pt x="2401292" y="653919"/>
                      </a:cubicBezTo>
                      <a:cubicBezTo>
                        <a:pt x="2375383" y="641727"/>
                        <a:pt x="2353859" y="649919"/>
                        <a:pt x="2330806" y="653349"/>
                      </a:cubicBezTo>
                      <a:cubicBezTo>
                        <a:pt x="2294039" y="658683"/>
                        <a:pt x="2257459" y="668590"/>
                        <a:pt x="2220312" y="656015"/>
                      </a:cubicBezTo>
                      <a:cubicBezTo>
                        <a:pt x="2175163" y="640775"/>
                        <a:pt x="2130393" y="624392"/>
                        <a:pt x="2085054" y="609914"/>
                      </a:cubicBezTo>
                      <a:cubicBezTo>
                        <a:pt x="2067525" y="604387"/>
                        <a:pt x="2048668" y="602101"/>
                        <a:pt x="2030378" y="599625"/>
                      </a:cubicBezTo>
                      <a:cubicBezTo>
                        <a:pt x="2013043" y="597529"/>
                        <a:pt x="1992279" y="602863"/>
                        <a:pt x="1978940" y="594863"/>
                      </a:cubicBezTo>
                      <a:cubicBezTo>
                        <a:pt x="1944649" y="574288"/>
                        <a:pt x="1909408" y="564192"/>
                        <a:pt x="1869780" y="564192"/>
                      </a:cubicBezTo>
                      <a:cubicBezTo>
                        <a:pt x="1854920" y="564192"/>
                        <a:pt x="1840441" y="555618"/>
                        <a:pt x="1825393" y="554094"/>
                      </a:cubicBezTo>
                      <a:cubicBezTo>
                        <a:pt x="1804816" y="552190"/>
                        <a:pt x="1781194" y="547045"/>
                        <a:pt x="1763287" y="554286"/>
                      </a:cubicBezTo>
                      <a:cubicBezTo>
                        <a:pt x="1721185" y="571430"/>
                        <a:pt x="1687086" y="557142"/>
                        <a:pt x="1650317" y="540187"/>
                      </a:cubicBezTo>
                      <a:cubicBezTo>
                        <a:pt x="1614120" y="523423"/>
                        <a:pt x="1576019" y="510088"/>
                        <a:pt x="1537537" y="499038"/>
                      </a:cubicBezTo>
                      <a:cubicBezTo>
                        <a:pt x="1523059" y="495038"/>
                        <a:pt x="1505724" y="501706"/>
                        <a:pt x="1489720" y="503038"/>
                      </a:cubicBezTo>
                      <a:cubicBezTo>
                        <a:pt x="1484004" y="503420"/>
                        <a:pt x="1477717" y="503992"/>
                        <a:pt x="1472575" y="502086"/>
                      </a:cubicBezTo>
                      <a:cubicBezTo>
                        <a:pt x="1422854" y="483797"/>
                        <a:pt x="1372368" y="469891"/>
                        <a:pt x="1318456" y="479415"/>
                      </a:cubicBezTo>
                      <a:cubicBezTo>
                        <a:pt x="1313504" y="480369"/>
                        <a:pt x="1307978" y="478273"/>
                        <a:pt x="1303024" y="476939"/>
                      </a:cubicBezTo>
                      <a:cubicBezTo>
                        <a:pt x="1278829" y="470081"/>
                        <a:pt x="1255206" y="459223"/>
                        <a:pt x="1230633" y="456746"/>
                      </a:cubicBezTo>
                      <a:cubicBezTo>
                        <a:pt x="1170051" y="450650"/>
                        <a:pt x="1109091" y="448172"/>
                        <a:pt x="1048125" y="444172"/>
                      </a:cubicBezTo>
                      <a:cubicBezTo>
                        <a:pt x="1044315" y="443982"/>
                        <a:pt x="1040315" y="443982"/>
                        <a:pt x="1036887" y="442648"/>
                      </a:cubicBezTo>
                      <a:cubicBezTo>
                        <a:pt x="1014406" y="434456"/>
                        <a:pt x="994785" y="437124"/>
                        <a:pt x="975733" y="452744"/>
                      </a:cubicBezTo>
                      <a:cubicBezTo>
                        <a:pt x="967350" y="459603"/>
                        <a:pt x="955920" y="463223"/>
                        <a:pt x="945444" y="467033"/>
                      </a:cubicBezTo>
                      <a:cubicBezTo>
                        <a:pt x="930011" y="472749"/>
                        <a:pt x="914200" y="478273"/>
                        <a:pt x="898198" y="481893"/>
                      </a:cubicBezTo>
                      <a:cubicBezTo>
                        <a:pt x="882384" y="485321"/>
                        <a:pt x="865430" y="490084"/>
                        <a:pt x="850189" y="487417"/>
                      </a:cubicBezTo>
                      <a:cubicBezTo>
                        <a:pt x="822756" y="482655"/>
                        <a:pt x="796655" y="471987"/>
                        <a:pt x="769605" y="464937"/>
                      </a:cubicBezTo>
                      <a:cubicBezTo>
                        <a:pt x="760270" y="462461"/>
                        <a:pt x="749982" y="462843"/>
                        <a:pt x="740268" y="462651"/>
                      </a:cubicBezTo>
                      <a:cubicBezTo>
                        <a:pt x="717977" y="462081"/>
                        <a:pt x="695116" y="467605"/>
                        <a:pt x="674923" y="451792"/>
                      </a:cubicBezTo>
                      <a:cubicBezTo>
                        <a:pt x="656255" y="436934"/>
                        <a:pt x="637392" y="441314"/>
                        <a:pt x="617772" y="452554"/>
                      </a:cubicBezTo>
                      <a:cubicBezTo>
                        <a:pt x="603673" y="460557"/>
                        <a:pt x="587672" y="466843"/>
                        <a:pt x="571860" y="469891"/>
                      </a:cubicBezTo>
                      <a:cubicBezTo>
                        <a:pt x="550141" y="474081"/>
                        <a:pt x="528615" y="475797"/>
                        <a:pt x="505182" y="473319"/>
                      </a:cubicBezTo>
                      <a:cubicBezTo>
                        <a:pt x="488607" y="471605"/>
                        <a:pt x="475081" y="470843"/>
                        <a:pt x="462126" y="460747"/>
                      </a:cubicBezTo>
                      <a:cubicBezTo>
                        <a:pt x="460032" y="459223"/>
                        <a:pt x="456222" y="458841"/>
                        <a:pt x="453364" y="459033"/>
                      </a:cubicBezTo>
                      <a:cubicBezTo>
                        <a:pt x="415835" y="462271"/>
                        <a:pt x="378686" y="460557"/>
                        <a:pt x="340774" y="458268"/>
                      </a:cubicBezTo>
                      <a:cubicBezTo>
                        <a:pt x="292579" y="455222"/>
                        <a:pt x="241901" y="464175"/>
                        <a:pt x="200182" y="496180"/>
                      </a:cubicBezTo>
                      <a:cubicBezTo>
                        <a:pt x="194085" y="500944"/>
                        <a:pt x="184941" y="503038"/>
                        <a:pt x="176939" y="504182"/>
                      </a:cubicBezTo>
                      <a:cubicBezTo>
                        <a:pt x="139219" y="509134"/>
                        <a:pt x="101308" y="512564"/>
                        <a:pt x="63587" y="518088"/>
                      </a:cubicBezTo>
                      <a:cubicBezTo>
                        <a:pt x="43012" y="521137"/>
                        <a:pt x="21486" y="523805"/>
                        <a:pt x="2817" y="532187"/>
                      </a:cubicBezTo>
                      <a:lnTo>
                        <a:pt x="0" y="533314"/>
                      </a:lnTo>
                      <a:close/>
                    </a:path>
                  </a:pathLst>
                </a:custGeom>
                <a:grpFill/>
                <a:ln w="12700" cap="flat" cmpd="sng" algn="ctr">
                  <a:noFill/>
                  <a:prstDash val="solid"/>
                  <a:miter lim="800000"/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63" name="Freeform: Shape 2062">
                  <a:extLst>
                    <a:ext uri="{FF2B5EF4-FFF2-40B4-BE49-F238E27FC236}">
                      <a16:creationId xmlns:a16="http://schemas.microsoft.com/office/drawing/2014/main" id="{80757DC5-5894-4F54-9EB2-25752957018D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/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>
                <a:xfrm rot="16200000" flipH="1">
                  <a:off x="715166" y="2991642"/>
                  <a:ext cx="6858001" cy="874716"/>
                </a:xfrm>
                <a:custGeom>
                  <a:avLst/>
                  <a:gdLst>
                    <a:gd name="connsiteX0" fmla="*/ 0 w 6858001"/>
                    <a:gd name="connsiteY0" fmla="*/ 533314 h 874716"/>
                    <a:gd name="connsiteX1" fmla="*/ 0 w 6858001"/>
                    <a:gd name="connsiteY1" fmla="*/ 69206 h 874716"/>
                    <a:gd name="connsiteX2" fmla="*/ 21486 w 6858001"/>
                    <a:gd name="connsiteY2" fmla="*/ 71924 h 874716"/>
                    <a:gd name="connsiteX3" fmla="*/ 228948 w 6858001"/>
                    <a:gd name="connsiteY3" fmla="*/ 88116 h 874716"/>
                    <a:gd name="connsiteX4" fmla="*/ 313533 w 6858001"/>
                    <a:gd name="connsiteY4" fmla="*/ 62779 h 874716"/>
                    <a:gd name="connsiteX5" fmla="*/ 338870 w 6858001"/>
                    <a:gd name="connsiteY5" fmla="*/ 62207 h 874716"/>
                    <a:gd name="connsiteX6" fmla="*/ 395640 w 6858001"/>
                    <a:gd name="connsiteY6" fmla="*/ 72114 h 874716"/>
                    <a:gd name="connsiteX7" fmla="*/ 512802 w 6858001"/>
                    <a:gd name="connsiteY7" fmla="*/ 65446 h 874716"/>
                    <a:gd name="connsiteX8" fmla="*/ 556047 w 6858001"/>
                    <a:gd name="connsiteY8" fmla="*/ 55349 h 874716"/>
                    <a:gd name="connsiteX9" fmla="*/ 580050 w 6858001"/>
                    <a:gd name="connsiteY9" fmla="*/ 48871 h 874716"/>
                    <a:gd name="connsiteX10" fmla="*/ 703308 w 6858001"/>
                    <a:gd name="connsiteY10" fmla="*/ 30964 h 874716"/>
                    <a:gd name="connsiteX11" fmla="*/ 758174 w 6858001"/>
                    <a:gd name="connsiteY11" fmla="*/ 11724 h 874716"/>
                    <a:gd name="connsiteX12" fmla="*/ 773035 w 6858001"/>
                    <a:gd name="connsiteY12" fmla="*/ 8866 h 874716"/>
                    <a:gd name="connsiteX13" fmla="*/ 854379 w 6858001"/>
                    <a:gd name="connsiteY13" fmla="*/ 16866 h 874716"/>
                    <a:gd name="connsiteX14" fmla="*/ 915343 w 6858001"/>
                    <a:gd name="connsiteY14" fmla="*/ 47919 h 874716"/>
                    <a:gd name="connsiteX15" fmla="*/ 927155 w 6858001"/>
                    <a:gd name="connsiteY15" fmla="*/ 58397 h 874716"/>
                    <a:gd name="connsiteX16" fmla="*/ 1097087 w 6858001"/>
                    <a:gd name="connsiteY16" fmla="*/ 54777 h 874716"/>
                    <a:gd name="connsiteX17" fmla="*/ 1123185 w 6858001"/>
                    <a:gd name="connsiteY17" fmla="*/ 50395 h 874716"/>
                    <a:gd name="connsiteX18" fmla="*/ 1249302 w 6858001"/>
                    <a:gd name="connsiteY18" fmla="*/ 68684 h 874716"/>
                    <a:gd name="connsiteX19" fmla="*/ 1286069 w 6858001"/>
                    <a:gd name="connsiteY19" fmla="*/ 72304 h 874716"/>
                    <a:gd name="connsiteX20" fmla="*/ 1417899 w 6858001"/>
                    <a:gd name="connsiteY20" fmla="*/ 88688 h 874716"/>
                    <a:gd name="connsiteX21" fmla="*/ 1436568 w 6858001"/>
                    <a:gd name="connsiteY21" fmla="*/ 73448 h 874716"/>
                    <a:gd name="connsiteX22" fmla="*/ 1490292 w 6858001"/>
                    <a:gd name="connsiteY22" fmla="*/ 35154 h 874716"/>
                    <a:gd name="connsiteX23" fmla="*/ 1596213 w 6858001"/>
                    <a:gd name="connsiteY23" fmla="*/ 1245 h 874716"/>
                    <a:gd name="connsiteX24" fmla="*/ 1624980 w 6858001"/>
                    <a:gd name="connsiteY24" fmla="*/ 3150 h 874716"/>
                    <a:gd name="connsiteX25" fmla="*/ 1697753 w 6858001"/>
                    <a:gd name="connsiteY25" fmla="*/ 59731 h 874716"/>
                    <a:gd name="connsiteX26" fmla="*/ 1733188 w 6858001"/>
                    <a:gd name="connsiteY26" fmla="*/ 82400 h 874716"/>
                    <a:gd name="connsiteX27" fmla="*/ 1833775 w 6858001"/>
                    <a:gd name="connsiteY27" fmla="*/ 124121 h 874716"/>
                    <a:gd name="connsiteX28" fmla="*/ 1842158 w 6858001"/>
                    <a:gd name="connsiteY28" fmla="*/ 131742 h 874716"/>
                    <a:gd name="connsiteX29" fmla="*/ 1916454 w 6858001"/>
                    <a:gd name="connsiteY29" fmla="*/ 222233 h 874716"/>
                    <a:gd name="connsiteX30" fmla="*/ 1933219 w 6858001"/>
                    <a:gd name="connsiteY30" fmla="*/ 237663 h 874716"/>
                    <a:gd name="connsiteX31" fmla="*/ 1953413 w 6858001"/>
                    <a:gd name="connsiteY31" fmla="*/ 261668 h 874716"/>
                    <a:gd name="connsiteX32" fmla="*/ 2016469 w 6858001"/>
                    <a:gd name="connsiteY32" fmla="*/ 308151 h 874716"/>
                    <a:gd name="connsiteX33" fmla="*/ 2094578 w 6858001"/>
                    <a:gd name="connsiteY33" fmla="*/ 323010 h 874716"/>
                    <a:gd name="connsiteX34" fmla="*/ 2188879 w 6858001"/>
                    <a:gd name="connsiteY34" fmla="*/ 345681 h 874716"/>
                    <a:gd name="connsiteX35" fmla="*/ 2228314 w 6858001"/>
                    <a:gd name="connsiteY35" fmla="*/ 360921 h 874716"/>
                    <a:gd name="connsiteX36" fmla="*/ 2334044 w 6858001"/>
                    <a:gd name="connsiteY36" fmla="*/ 389878 h 874716"/>
                    <a:gd name="connsiteX37" fmla="*/ 2409485 w 6858001"/>
                    <a:gd name="connsiteY37" fmla="*/ 414263 h 874716"/>
                    <a:gd name="connsiteX38" fmla="*/ 2518264 w 6858001"/>
                    <a:gd name="connsiteY38" fmla="*/ 428552 h 874716"/>
                    <a:gd name="connsiteX39" fmla="*/ 2571034 w 6858001"/>
                    <a:gd name="connsiteY39" fmla="*/ 429122 h 874716"/>
                    <a:gd name="connsiteX40" fmla="*/ 2668001 w 6858001"/>
                    <a:gd name="connsiteY40" fmla="*/ 502276 h 874716"/>
                    <a:gd name="connsiteX41" fmla="*/ 2745348 w 6858001"/>
                    <a:gd name="connsiteY41" fmla="*/ 550666 h 874716"/>
                    <a:gd name="connsiteX42" fmla="*/ 2826694 w 6858001"/>
                    <a:gd name="connsiteY42" fmla="*/ 527233 h 874716"/>
                    <a:gd name="connsiteX43" fmla="*/ 2848793 w 6858001"/>
                    <a:gd name="connsiteY43" fmla="*/ 505134 h 874716"/>
                    <a:gd name="connsiteX44" fmla="*/ 2982148 w 6858001"/>
                    <a:gd name="connsiteY44" fmla="*/ 484179 h 874716"/>
                    <a:gd name="connsiteX45" fmla="*/ 3172654 w 6858001"/>
                    <a:gd name="connsiteY45" fmla="*/ 483417 h 874716"/>
                    <a:gd name="connsiteX46" fmla="*/ 3489467 w 6858001"/>
                    <a:gd name="connsiteY46" fmla="*/ 435790 h 874716"/>
                    <a:gd name="connsiteX47" fmla="*/ 3544713 w 6858001"/>
                    <a:gd name="connsiteY47" fmla="*/ 413691 h 874716"/>
                    <a:gd name="connsiteX48" fmla="*/ 3606817 w 6858001"/>
                    <a:gd name="connsiteY48" fmla="*/ 408167 h 874716"/>
                    <a:gd name="connsiteX49" fmla="*/ 3630632 w 6858001"/>
                    <a:gd name="connsiteY49" fmla="*/ 421693 h 874716"/>
                    <a:gd name="connsiteX50" fmla="*/ 3734837 w 6858001"/>
                    <a:gd name="connsiteY50" fmla="*/ 441886 h 874716"/>
                    <a:gd name="connsiteX51" fmla="*/ 3754652 w 6858001"/>
                    <a:gd name="connsiteY51" fmla="*/ 442268 h 874716"/>
                    <a:gd name="connsiteX52" fmla="*/ 3822472 w 6858001"/>
                    <a:gd name="connsiteY52" fmla="*/ 433694 h 874716"/>
                    <a:gd name="connsiteX53" fmla="*/ 3885338 w 6858001"/>
                    <a:gd name="connsiteY53" fmla="*/ 428742 h 874716"/>
                    <a:gd name="connsiteX54" fmla="*/ 4043839 w 6858001"/>
                    <a:gd name="connsiteY54" fmla="*/ 444934 h 874716"/>
                    <a:gd name="connsiteX55" fmla="*/ 4165383 w 6858001"/>
                    <a:gd name="connsiteY55" fmla="*/ 441124 h 874716"/>
                    <a:gd name="connsiteX56" fmla="*/ 4221391 w 6858001"/>
                    <a:gd name="connsiteY56" fmla="*/ 444934 h 874716"/>
                    <a:gd name="connsiteX57" fmla="*/ 4253014 w 6858001"/>
                    <a:gd name="connsiteY57" fmla="*/ 450650 h 874716"/>
                    <a:gd name="connsiteX58" fmla="*/ 4324645 w 6858001"/>
                    <a:gd name="connsiteY58" fmla="*/ 490466 h 874716"/>
                    <a:gd name="connsiteX59" fmla="*/ 4363890 w 6858001"/>
                    <a:gd name="connsiteY59" fmla="*/ 499420 h 874716"/>
                    <a:gd name="connsiteX60" fmla="*/ 4482004 w 6858001"/>
                    <a:gd name="connsiteY60" fmla="*/ 498658 h 874716"/>
                    <a:gd name="connsiteX61" fmla="*/ 4659174 w 6858001"/>
                    <a:gd name="connsiteY61" fmla="*/ 438648 h 874716"/>
                    <a:gd name="connsiteX62" fmla="*/ 4677655 w 6858001"/>
                    <a:gd name="connsiteY62" fmla="*/ 430646 h 874716"/>
                    <a:gd name="connsiteX63" fmla="*/ 4767764 w 6858001"/>
                    <a:gd name="connsiteY63" fmla="*/ 420739 h 874716"/>
                    <a:gd name="connsiteX64" fmla="*/ 4828916 w 6858001"/>
                    <a:gd name="connsiteY64" fmla="*/ 434266 h 874716"/>
                    <a:gd name="connsiteX65" fmla="*/ 4912168 w 6858001"/>
                    <a:gd name="connsiteY65" fmla="*/ 462271 h 874716"/>
                    <a:gd name="connsiteX66" fmla="*/ 4987037 w 6858001"/>
                    <a:gd name="connsiteY66" fmla="*/ 485703 h 874716"/>
                    <a:gd name="connsiteX67" fmla="*/ 5041521 w 6858001"/>
                    <a:gd name="connsiteY67" fmla="*/ 512182 h 874716"/>
                    <a:gd name="connsiteX68" fmla="*/ 5166113 w 6858001"/>
                    <a:gd name="connsiteY68" fmla="*/ 531615 h 874716"/>
                    <a:gd name="connsiteX69" fmla="*/ 5179067 w 6858001"/>
                    <a:gd name="connsiteY69" fmla="*/ 534853 h 874716"/>
                    <a:gd name="connsiteX70" fmla="*/ 5272796 w 6858001"/>
                    <a:gd name="connsiteY70" fmla="*/ 511230 h 874716"/>
                    <a:gd name="connsiteX71" fmla="*/ 5385384 w 6858001"/>
                    <a:gd name="connsiteY71" fmla="*/ 487227 h 874716"/>
                    <a:gd name="connsiteX72" fmla="*/ 5425582 w 6858001"/>
                    <a:gd name="connsiteY72" fmla="*/ 495418 h 874716"/>
                    <a:gd name="connsiteX73" fmla="*/ 5480637 w 6858001"/>
                    <a:gd name="connsiteY73" fmla="*/ 507040 h 874716"/>
                    <a:gd name="connsiteX74" fmla="*/ 5531693 w 6858001"/>
                    <a:gd name="connsiteY74" fmla="*/ 500944 h 874716"/>
                    <a:gd name="connsiteX75" fmla="*/ 5562746 w 6858001"/>
                    <a:gd name="connsiteY75" fmla="*/ 500372 h 874716"/>
                    <a:gd name="connsiteX76" fmla="*/ 5704483 w 6858001"/>
                    <a:gd name="connsiteY76" fmla="*/ 571620 h 874716"/>
                    <a:gd name="connsiteX77" fmla="*/ 5740488 w 6858001"/>
                    <a:gd name="connsiteY77" fmla="*/ 577526 h 874716"/>
                    <a:gd name="connsiteX78" fmla="*/ 5760873 w 6858001"/>
                    <a:gd name="connsiteY78" fmla="*/ 586291 h 874716"/>
                    <a:gd name="connsiteX79" fmla="*/ 5883751 w 6858001"/>
                    <a:gd name="connsiteY79" fmla="*/ 674686 h 874716"/>
                    <a:gd name="connsiteX80" fmla="*/ 5935949 w 6858001"/>
                    <a:gd name="connsiteY80" fmla="*/ 692592 h 874716"/>
                    <a:gd name="connsiteX81" fmla="*/ 5993291 w 6858001"/>
                    <a:gd name="connsiteY81" fmla="*/ 688972 h 874716"/>
                    <a:gd name="connsiteX82" fmla="*/ 6026440 w 6858001"/>
                    <a:gd name="connsiteY82" fmla="*/ 682496 h 874716"/>
                    <a:gd name="connsiteX83" fmla="*/ 6108738 w 6858001"/>
                    <a:gd name="connsiteY83" fmla="*/ 626296 h 874716"/>
                    <a:gd name="connsiteX84" fmla="*/ 6155602 w 6858001"/>
                    <a:gd name="connsiteY84" fmla="*/ 628202 h 874716"/>
                    <a:gd name="connsiteX85" fmla="*/ 6228756 w 6858001"/>
                    <a:gd name="connsiteY85" fmla="*/ 666873 h 874716"/>
                    <a:gd name="connsiteX86" fmla="*/ 6361539 w 6858001"/>
                    <a:gd name="connsiteY86" fmla="*/ 684210 h 874716"/>
                    <a:gd name="connsiteX87" fmla="*/ 6428979 w 6858001"/>
                    <a:gd name="connsiteY87" fmla="*/ 630106 h 874716"/>
                    <a:gd name="connsiteX88" fmla="*/ 6463840 w 6858001"/>
                    <a:gd name="connsiteY88" fmla="*/ 578098 h 874716"/>
                    <a:gd name="connsiteX89" fmla="*/ 6564620 w 6858001"/>
                    <a:gd name="connsiteY89" fmla="*/ 517708 h 874716"/>
                    <a:gd name="connsiteX90" fmla="*/ 6588625 w 6858001"/>
                    <a:gd name="connsiteY90" fmla="*/ 540187 h 874716"/>
                    <a:gd name="connsiteX91" fmla="*/ 6662541 w 6858001"/>
                    <a:gd name="connsiteY91" fmla="*/ 549714 h 874716"/>
                    <a:gd name="connsiteX92" fmla="*/ 6742552 w 6858001"/>
                    <a:gd name="connsiteY92" fmla="*/ 548952 h 874716"/>
                    <a:gd name="connsiteX93" fmla="*/ 6812063 w 6858001"/>
                    <a:gd name="connsiteY93" fmla="*/ 568430 h 874716"/>
                    <a:gd name="connsiteX94" fmla="*/ 6858001 w 6858001"/>
                    <a:gd name="connsiteY94" fmla="*/ 562267 h 874716"/>
                    <a:gd name="connsiteX95" fmla="*/ 6858001 w 6858001"/>
                    <a:gd name="connsiteY95" fmla="*/ 734520 h 874716"/>
                    <a:gd name="connsiteX96" fmla="*/ 6815516 w 6858001"/>
                    <a:gd name="connsiteY96" fmla="*/ 744220 h 874716"/>
                    <a:gd name="connsiteX97" fmla="*/ 6748458 w 6858001"/>
                    <a:gd name="connsiteY97" fmla="*/ 763271 h 874716"/>
                    <a:gd name="connsiteX98" fmla="*/ 6584812 w 6858001"/>
                    <a:gd name="connsiteY98" fmla="*/ 784797 h 874716"/>
                    <a:gd name="connsiteX99" fmla="*/ 6415833 w 6858001"/>
                    <a:gd name="connsiteY99" fmla="*/ 805562 h 874716"/>
                    <a:gd name="connsiteX100" fmla="*/ 6323058 w 6858001"/>
                    <a:gd name="connsiteY100" fmla="*/ 812420 h 874716"/>
                    <a:gd name="connsiteX101" fmla="*/ 6242093 w 6858001"/>
                    <a:gd name="connsiteY101" fmla="*/ 823281 h 874716"/>
                    <a:gd name="connsiteX102" fmla="*/ 6171605 w 6858001"/>
                    <a:gd name="connsiteY102" fmla="*/ 830139 h 874716"/>
                    <a:gd name="connsiteX103" fmla="*/ 6059397 w 6858001"/>
                    <a:gd name="connsiteY103" fmla="*/ 844045 h 874716"/>
                    <a:gd name="connsiteX104" fmla="*/ 6012723 w 6858001"/>
                    <a:gd name="connsiteY104" fmla="*/ 847665 h 874716"/>
                    <a:gd name="connsiteX105" fmla="*/ 5902610 w 6858001"/>
                    <a:gd name="connsiteY105" fmla="*/ 847473 h 874716"/>
                    <a:gd name="connsiteX106" fmla="*/ 5864318 w 6858001"/>
                    <a:gd name="connsiteY106" fmla="*/ 845569 h 874716"/>
                    <a:gd name="connsiteX107" fmla="*/ 5790592 w 6858001"/>
                    <a:gd name="connsiteY107" fmla="*/ 821947 h 874716"/>
                    <a:gd name="connsiteX108" fmla="*/ 5781830 w 6858001"/>
                    <a:gd name="connsiteY108" fmla="*/ 820233 h 874716"/>
                    <a:gd name="connsiteX109" fmla="*/ 5733440 w 6858001"/>
                    <a:gd name="connsiteY109" fmla="*/ 810896 h 874716"/>
                    <a:gd name="connsiteX110" fmla="*/ 5706959 w 6858001"/>
                    <a:gd name="connsiteY110" fmla="*/ 807848 h 874716"/>
                    <a:gd name="connsiteX111" fmla="*/ 5606372 w 6858001"/>
                    <a:gd name="connsiteY111" fmla="*/ 788417 h 874716"/>
                    <a:gd name="connsiteX112" fmla="*/ 5548460 w 6858001"/>
                    <a:gd name="connsiteY112" fmla="*/ 779273 h 874716"/>
                    <a:gd name="connsiteX113" fmla="*/ 5501594 w 6858001"/>
                    <a:gd name="connsiteY113" fmla="*/ 780607 h 874716"/>
                    <a:gd name="connsiteX114" fmla="*/ 5419295 w 6858001"/>
                    <a:gd name="connsiteY114" fmla="*/ 782321 h 874716"/>
                    <a:gd name="connsiteX115" fmla="*/ 5393005 w 6858001"/>
                    <a:gd name="connsiteY115" fmla="*/ 786703 h 874716"/>
                    <a:gd name="connsiteX116" fmla="*/ 5274129 w 6858001"/>
                    <a:gd name="connsiteY116" fmla="*/ 774129 h 874716"/>
                    <a:gd name="connsiteX117" fmla="*/ 5206308 w 6858001"/>
                    <a:gd name="connsiteY117" fmla="*/ 773177 h 874716"/>
                    <a:gd name="connsiteX118" fmla="*/ 5129916 w 6858001"/>
                    <a:gd name="connsiteY118" fmla="*/ 757554 h 874716"/>
                    <a:gd name="connsiteX119" fmla="*/ 5107627 w 6858001"/>
                    <a:gd name="connsiteY119" fmla="*/ 758316 h 874716"/>
                    <a:gd name="connsiteX120" fmla="*/ 5082670 w 6858001"/>
                    <a:gd name="connsiteY120" fmla="*/ 759651 h 874716"/>
                    <a:gd name="connsiteX121" fmla="*/ 5006086 w 6858001"/>
                    <a:gd name="connsiteY121" fmla="*/ 760795 h 874716"/>
                    <a:gd name="connsiteX122" fmla="*/ 4959602 w 6858001"/>
                    <a:gd name="connsiteY122" fmla="*/ 766509 h 874716"/>
                    <a:gd name="connsiteX123" fmla="*/ 4871019 w 6858001"/>
                    <a:gd name="connsiteY123" fmla="*/ 763081 h 874716"/>
                    <a:gd name="connsiteX124" fmla="*/ 4838250 w 6858001"/>
                    <a:gd name="connsiteY124" fmla="*/ 768033 h 874716"/>
                    <a:gd name="connsiteX125" fmla="*/ 4755381 w 6858001"/>
                    <a:gd name="connsiteY125" fmla="*/ 768605 h 874716"/>
                    <a:gd name="connsiteX126" fmla="*/ 4681083 w 6858001"/>
                    <a:gd name="connsiteY126" fmla="*/ 765747 h 874716"/>
                    <a:gd name="connsiteX127" fmla="*/ 4609452 w 6858001"/>
                    <a:gd name="connsiteY127" fmla="*/ 767271 h 874716"/>
                    <a:gd name="connsiteX128" fmla="*/ 4558207 w 6858001"/>
                    <a:gd name="connsiteY128" fmla="*/ 773557 h 874716"/>
                    <a:gd name="connsiteX129" fmla="*/ 4502579 w 6858001"/>
                    <a:gd name="connsiteY129" fmla="*/ 777367 h 874716"/>
                    <a:gd name="connsiteX130" fmla="*/ 4349222 w 6858001"/>
                    <a:gd name="connsiteY130" fmla="*/ 800038 h 874716"/>
                    <a:gd name="connsiteX131" fmla="*/ 4320837 w 6858001"/>
                    <a:gd name="connsiteY131" fmla="*/ 794514 h 874716"/>
                    <a:gd name="connsiteX132" fmla="*/ 4159667 w 6858001"/>
                    <a:gd name="connsiteY132" fmla="*/ 789370 h 874716"/>
                    <a:gd name="connsiteX133" fmla="*/ 4124614 w 6858001"/>
                    <a:gd name="connsiteY133" fmla="*/ 789752 h 874716"/>
                    <a:gd name="connsiteX134" fmla="*/ 4030503 w 6858001"/>
                    <a:gd name="connsiteY134" fmla="*/ 767271 h 874716"/>
                    <a:gd name="connsiteX135" fmla="*/ 3885338 w 6858001"/>
                    <a:gd name="connsiteY135" fmla="*/ 802896 h 874716"/>
                    <a:gd name="connsiteX136" fmla="*/ 3749506 w 6858001"/>
                    <a:gd name="connsiteY136" fmla="*/ 847473 h 874716"/>
                    <a:gd name="connsiteX137" fmla="*/ 3732361 w 6858001"/>
                    <a:gd name="connsiteY137" fmla="*/ 853190 h 874716"/>
                    <a:gd name="connsiteX138" fmla="*/ 3683591 w 6858001"/>
                    <a:gd name="connsiteY138" fmla="*/ 862906 h 874716"/>
                    <a:gd name="connsiteX139" fmla="*/ 3623201 w 6858001"/>
                    <a:gd name="connsiteY139" fmla="*/ 866334 h 874716"/>
                    <a:gd name="connsiteX140" fmla="*/ 3546617 w 6858001"/>
                    <a:gd name="connsiteY140" fmla="*/ 874716 h 874716"/>
                    <a:gd name="connsiteX141" fmla="*/ 3485275 w 6858001"/>
                    <a:gd name="connsiteY141" fmla="*/ 864238 h 874716"/>
                    <a:gd name="connsiteX142" fmla="*/ 3399546 w 6858001"/>
                    <a:gd name="connsiteY142" fmla="*/ 848618 h 874716"/>
                    <a:gd name="connsiteX143" fmla="*/ 3318771 w 6858001"/>
                    <a:gd name="connsiteY143" fmla="*/ 833757 h 874716"/>
                    <a:gd name="connsiteX144" fmla="*/ 3293244 w 6858001"/>
                    <a:gd name="connsiteY144" fmla="*/ 851284 h 874716"/>
                    <a:gd name="connsiteX145" fmla="*/ 3253809 w 6858001"/>
                    <a:gd name="connsiteY145" fmla="*/ 866524 h 874716"/>
                    <a:gd name="connsiteX146" fmla="*/ 3209993 w 6858001"/>
                    <a:gd name="connsiteY146" fmla="*/ 848235 h 874716"/>
                    <a:gd name="connsiteX147" fmla="*/ 3107500 w 6858001"/>
                    <a:gd name="connsiteY147" fmla="*/ 810326 h 874716"/>
                    <a:gd name="connsiteX148" fmla="*/ 3042728 w 6858001"/>
                    <a:gd name="connsiteY148" fmla="*/ 808610 h 874716"/>
                    <a:gd name="connsiteX149" fmla="*/ 2901943 w 6858001"/>
                    <a:gd name="connsiteY149" fmla="*/ 792418 h 874716"/>
                    <a:gd name="connsiteX150" fmla="*/ 2809930 w 6858001"/>
                    <a:gd name="connsiteY150" fmla="*/ 769367 h 874716"/>
                    <a:gd name="connsiteX151" fmla="*/ 2743826 w 6858001"/>
                    <a:gd name="connsiteY151" fmla="*/ 743268 h 874716"/>
                    <a:gd name="connsiteX152" fmla="*/ 2649143 w 6858001"/>
                    <a:gd name="connsiteY152" fmla="*/ 709167 h 874716"/>
                    <a:gd name="connsiteX153" fmla="*/ 2554079 w 6858001"/>
                    <a:gd name="connsiteY153" fmla="*/ 691450 h 874716"/>
                    <a:gd name="connsiteX154" fmla="*/ 2485307 w 6858001"/>
                    <a:gd name="connsiteY154" fmla="*/ 669160 h 874716"/>
                    <a:gd name="connsiteX155" fmla="*/ 2401292 w 6858001"/>
                    <a:gd name="connsiteY155" fmla="*/ 653919 h 874716"/>
                    <a:gd name="connsiteX156" fmla="*/ 2330806 w 6858001"/>
                    <a:gd name="connsiteY156" fmla="*/ 653349 h 874716"/>
                    <a:gd name="connsiteX157" fmla="*/ 2220312 w 6858001"/>
                    <a:gd name="connsiteY157" fmla="*/ 656015 h 874716"/>
                    <a:gd name="connsiteX158" fmla="*/ 2085054 w 6858001"/>
                    <a:gd name="connsiteY158" fmla="*/ 609914 h 874716"/>
                    <a:gd name="connsiteX159" fmla="*/ 2030378 w 6858001"/>
                    <a:gd name="connsiteY159" fmla="*/ 599625 h 874716"/>
                    <a:gd name="connsiteX160" fmla="*/ 1978940 w 6858001"/>
                    <a:gd name="connsiteY160" fmla="*/ 594863 h 874716"/>
                    <a:gd name="connsiteX161" fmla="*/ 1869780 w 6858001"/>
                    <a:gd name="connsiteY161" fmla="*/ 564192 h 874716"/>
                    <a:gd name="connsiteX162" fmla="*/ 1825393 w 6858001"/>
                    <a:gd name="connsiteY162" fmla="*/ 554094 h 874716"/>
                    <a:gd name="connsiteX163" fmla="*/ 1763287 w 6858001"/>
                    <a:gd name="connsiteY163" fmla="*/ 554286 h 874716"/>
                    <a:gd name="connsiteX164" fmla="*/ 1650317 w 6858001"/>
                    <a:gd name="connsiteY164" fmla="*/ 540187 h 874716"/>
                    <a:gd name="connsiteX165" fmla="*/ 1537537 w 6858001"/>
                    <a:gd name="connsiteY165" fmla="*/ 499038 h 874716"/>
                    <a:gd name="connsiteX166" fmla="*/ 1489720 w 6858001"/>
                    <a:gd name="connsiteY166" fmla="*/ 503038 h 874716"/>
                    <a:gd name="connsiteX167" fmla="*/ 1472575 w 6858001"/>
                    <a:gd name="connsiteY167" fmla="*/ 502086 h 874716"/>
                    <a:gd name="connsiteX168" fmla="*/ 1318456 w 6858001"/>
                    <a:gd name="connsiteY168" fmla="*/ 479415 h 874716"/>
                    <a:gd name="connsiteX169" fmla="*/ 1303024 w 6858001"/>
                    <a:gd name="connsiteY169" fmla="*/ 476939 h 874716"/>
                    <a:gd name="connsiteX170" fmla="*/ 1230633 w 6858001"/>
                    <a:gd name="connsiteY170" fmla="*/ 456746 h 874716"/>
                    <a:gd name="connsiteX171" fmla="*/ 1048125 w 6858001"/>
                    <a:gd name="connsiteY171" fmla="*/ 444172 h 874716"/>
                    <a:gd name="connsiteX172" fmla="*/ 1036887 w 6858001"/>
                    <a:gd name="connsiteY172" fmla="*/ 442648 h 874716"/>
                    <a:gd name="connsiteX173" fmla="*/ 975733 w 6858001"/>
                    <a:gd name="connsiteY173" fmla="*/ 452744 h 874716"/>
                    <a:gd name="connsiteX174" fmla="*/ 945444 w 6858001"/>
                    <a:gd name="connsiteY174" fmla="*/ 467033 h 874716"/>
                    <a:gd name="connsiteX175" fmla="*/ 898198 w 6858001"/>
                    <a:gd name="connsiteY175" fmla="*/ 481893 h 874716"/>
                    <a:gd name="connsiteX176" fmla="*/ 850189 w 6858001"/>
                    <a:gd name="connsiteY176" fmla="*/ 487417 h 874716"/>
                    <a:gd name="connsiteX177" fmla="*/ 769605 w 6858001"/>
                    <a:gd name="connsiteY177" fmla="*/ 464937 h 874716"/>
                    <a:gd name="connsiteX178" fmla="*/ 740268 w 6858001"/>
                    <a:gd name="connsiteY178" fmla="*/ 462651 h 874716"/>
                    <a:gd name="connsiteX179" fmla="*/ 674923 w 6858001"/>
                    <a:gd name="connsiteY179" fmla="*/ 451792 h 874716"/>
                    <a:gd name="connsiteX180" fmla="*/ 617772 w 6858001"/>
                    <a:gd name="connsiteY180" fmla="*/ 452554 h 874716"/>
                    <a:gd name="connsiteX181" fmla="*/ 571860 w 6858001"/>
                    <a:gd name="connsiteY181" fmla="*/ 469891 h 874716"/>
                    <a:gd name="connsiteX182" fmla="*/ 505182 w 6858001"/>
                    <a:gd name="connsiteY182" fmla="*/ 473319 h 874716"/>
                    <a:gd name="connsiteX183" fmla="*/ 462126 w 6858001"/>
                    <a:gd name="connsiteY183" fmla="*/ 460747 h 874716"/>
                    <a:gd name="connsiteX184" fmla="*/ 453364 w 6858001"/>
                    <a:gd name="connsiteY184" fmla="*/ 459033 h 874716"/>
                    <a:gd name="connsiteX185" fmla="*/ 340774 w 6858001"/>
                    <a:gd name="connsiteY185" fmla="*/ 458268 h 874716"/>
                    <a:gd name="connsiteX186" fmla="*/ 200182 w 6858001"/>
                    <a:gd name="connsiteY186" fmla="*/ 496180 h 874716"/>
                    <a:gd name="connsiteX187" fmla="*/ 176939 w 6858001"/>
                    <a:gd name="connsiteY187" fmla="*/ 504182 h 874716"/>
                    <a:gd name="connsiteX188" fmla="*/ 63587 w 6858001"/>
                    <a:gd name="connsiteY188" fmla="*/ 518088 h 874716"/>
                    <a:gd name="connsiteX189" fmla="*/ 2817 w 6858001"/>
                    <a:gd name="connsiteY189" fmla="*/ 532187 h 874716"/>
                    <a:gd name="connsiteX190" fmla="*/ 0 w 6858001"/>
                    <a:gd name="connsiteY190" fmla="*/ 533314 h 87471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  <a:cxn ang="0">
                      <a:pos x="connsiteX48" y="connsiteY48"/>
                    </a:cxn>
                    <a:cxn ang="0">
                      <a:pos x="connsiteX49" y="connsiteY49"/>
                    </a:cxn>
                    <a:cxn ang="0">
                      <a:pos x="connsiteX50" y="connsiteY50"/>
                    </a:cxn>
                    <a:cxn ang="0">
                      <a:pos x="connsiteX51" y="connsiteY51"/>
                    </a:cxn>
                    <a:cxn ang="0">
                      <a:pos x="connsiteX52" y="connsiteY52"/>
                    </a:cxn>
                    <a:cxn ang="0">
                      <a:pos x="connsiteX53" y="connsiteY53"/>
                    </a:cxn>
                    <a:cxn ang="0">
                      <a:pos x="connsiteX54" y="connsiteY54"/>
                    </a:cxn>
                    <a:cxn ang="0">
                      <a:pos x="connsiteX55" y="connsiteY55"/>
                    </a:cxn>
                    <a:cxn ang="0">
                      <a:pos x="connsiteX56" y="connsiteY56"/>
                    </a:cxn>
                    <a:cxn ang="0">
                      <a:pos x="connsiteX57" y="connsiteY57"/>
                    </a:cxn>
                    <a:cxn ang="0">
                      <a:pos x="connsiteX58" y="connsiteY58"/>
                    </a:cxn>
                    <a:cxn ang="0">
                      <a:pos x="connsiteX59" y="connsiteY59"/>
                    </a:cxn>
                    <a:cxn ang="0">
                      <a:pos x="connsiteX60" y="connsiteY60"/>
                    </a:cxn>
                    <a:cxn ang="0">
                      <a:pos x="connsiteX61" y="connsiteY61"/>
                    </a:cxn>
                    <a:cxn ang="0">
                      <a:pos x="connsiteX62" y="connsiteY62"/>
                    </a:cxn>
                    <a:cxn ang="0">
                      <a:pos x="connsiteX63" y="connsiteY63"/>
                    </a:cxn>
                    <a:cxn ang="0">
                      <a:pos x="connsiteX64" y="connsiteY64"/>
                    </a:cxn>
                    <a:cxn ang="0">
                      <a:pos x="connsiteX65" y="connsiteY65"/>
                    </a:cxn>
                    <a:cxn ang="0">
                      <a:pos x="connsiteX66" y="connsiteY66"/>
                    </a:cxn>
                    <a:cxn ang="0">
                      <a:pos x="connsiteX67" y="connsiteY67"/>
                    </a:cxn>
                    <a:cxn ang="0">
                      <a:pos x="connsiteX68" y="connsiteY68"/>
                    </a:cxn>
                    <a:cxn ang="0">
                      <a:pos x="connsiteX69" y="connsiteY69"/>
                    </a:cxn>
                    <a:cxn ang="0">
                      <a:pos x="connsiteX70" y="connsiteY70"/>
                    </a:cxn>
                    <a:cxn ang="0">
                      <a:pos x="connsiteX71" y="connsiteY71"/>
                    </a:cxn>
                    <a:cxn ang="0">
                      <a:pos x="connsiteX72" y="connsiteY72"/>
                    </a:cxn>
                    <a:cxn ang="0">
                      <a:pos x="connsiteX73" y="connsiteY73"/>
                    </a:cxn>
                    <a:cxn ang="0">
                      <a:pos x="connsiteX74" y="connsiteY74"/>
                    </a:cxn>
                    <a:cxn ang="0">
                      <a:pos x="connsiteX75" y="connsiteY75"/>
                    </a:cxn>
                    <a:cxn ang="0">
                      <a:pos x="connsiteX76" y="connsiteY76"/>
                    </a:cxn>
                    <a:cxn ang="0">
                      <a:pos x="connsiteX77" y="connsiteY77"/>
                    </a:cxn>
                    <a:cxn ang="0">
                      <a:pos x="connsiteX78" y="connsiteY78"/>
                    </a:cxn>
                    <a:cxn ang="0">
                      <a:pos x="connsiteX79" y="connsiteY79"/>
                    </a:cxn>
                    <a:cxn ang="0">
                      <a:pos x="connsiteX80" y="connsiteY80"/>
                    </a:cxn>
                    <a:cxn ang="0">
                      <a:pos x="connsiteX81" y="connsiteY81"/>
                    </a:cxn>
                    <a:cxn ang="0">
                      <a:pos x="connsiteX82" y="connsiteY82"/>
                    </a:cxn>
                    <a:cxn ang="0">
                      <a:pos x="connsiteX83" y="connsiteY83"/>
                    </a:cxn>
                    <a:cxn ang="0">
                      <a:pos x="connsiteX84" y="connsiteY84"/>
                    </a:cxn>
                    <a:cxn ang="0">
                      <a:pos x="connsiteX85" y="connsiteY85"/>
                    </a:cxn>
                    <a:cxn ang="0">
                      <a:pos x="connsiteX86" y="connsiteY86"/>
                    </a:cxn>
                    <a:cxn ang="0">
                      <a:pos x="connsiteX87" y="connsiteY87"/>
                    </a:cxn>
                    <a:cxn ang="0">
                      <a:pos x="connsiteX88" y="connsiteY88"/>
                    </a:cxn>
                    <a:cxn ang="0">
                      <a:pos x="connsiteX89" y="connsiteY89"/>
                    </a:cxn>
                    <a:cxn ang="0">
                      <a:pos x="connsiteX90" y="connsiteY90"/>
                    </a:cxn>
                    <a:cxn ang="0">
                      <a:pos x="connsiteX91" y="connsiteY91"/>
                    </a:cxn>
                    <a:cxn ang="0">
                      <a:pos x="connsiteX92" y="connsiteY92"/>
                    </a:cxn>
                    <a:cxn ang="0">
                      <a:pos x="connsiteX93" y="connsiteY93"/>
                    </a:cxn>
                    <a:cxn ang="0">
                      <a:pos x="connsiteX94" y="connsiteY94"/>
                    </a:cxn>
                    <a:cxn ang="0">
                      <a:pos x="connsiteX95" y="connsiteY95"/>
                    </a:cxn>
                    <a:cxn ang="0">
                      <a:pos x="connsiteX96" y="connsiteY96"/>
                    </a:cxn>
                    <a:cxn ang="0">
                      <a:pos x="connsiteX97" y="connsiteY97"/>
                    </a:cxn>
                    <a:cxn ang="0">
                      <a:pos x="connsiteX98" y="connsiteY98"/>
                    </a:cxn>
                    <a:cxn ang="0">
                      <a:pos x="connsiteX99" y="connsiteY99"/>
                    </a:cxn>
                    <a:cxn ang="0">
                      <a:pos x="connsiteX100" y="connsiteY100"/>
                    </a:cxn>
                    <a:cxn ang="0">
                      <a:pos x="connsiteX101" y="connsiteY101"/>
                    </a:cxn>
                    <a:cxn ang="0">
                      <a:pos x="connsiteX102" y="connsiteY102"/>
                    </a:cxn>
                    <a:cxn ang="0">
                      <a:pos x="connsiteX103" y="connsiteY103"/>
                    </a:cxn>
                    <a:cxn ang="0">
                      <a:pos x="connsiteX104" y="connsiteY104"/>
                    </a:cxn>
                    <a:cxn ang="0">
                      <a:pos x="connsiteX105" y="connsiteY105"/>
                    </a:cxn>
                    <a:cxn ang="0">
                      <a:pos x="connsiteX106" y="connsiteY106"/>
                    </a:cxn>
                    <a:cxn ang="0">
                      <a:pos x="connsiteX107" y="connsiteY107"/>
                    </a:cxn>
                    <a:cxn ang="0">
                      <a:pos x="connsiteX108" y="connsiteY108"/>
                    </a:cxn>
                    <a:cxn ang="0">
                      <a:pos x="connsiteX109" y="connsiteY109"/>
                    </a:cxn>
                    <a:cxn ang="0">
                      <a:pos x="connsiteX110" y="connsiteY110"/>
                    </a:cxn>
                    <a:cxn ang="0">
                      <a:pos x="connsiteX111" y="connsiteY111"/>
                    </a:cxn>
                    <a:cxn ang="0">
                      <a:pos x="connsiteX112" y="connsiteY112"/>
                    </a:cxn>
                    <a:cxn ang="0">
                      <a:pos x="connsiteX113" y="connsiteY113"/>
                    </a:cxn>
                    <a:cxn ang="0">
                      <a:pos x="connsiteX114" y="connsiteY114"/>
                    </a:cxn>
                    <a:cxn ang="0">
                      <a:pos x="connsiteX115" y="connsiteY115"/>
                    </a:cxn>
                    <a:cxn ang="0">
                      <a:pos x="connsiteX116" y="connsiteY116"/>
                    </a:cxn>
                    <a:cxn ang="0">
                      <a:pos x="connsiteX117" y="connsiteY117"/>
                    </a:cxn>
                    <a:cxn ang="0">
                      <a:pos x="connsiteX118" y="connsiteY118"/>
                    </a:cxn>
                    <a:cxn ang="0">
                      <a:pos x="connsiteX119" y="connsiteY119"/>
                    </a:cxn>
                    <a:cxn ang="0">
                      <a:pos x="connsiteX120" y="connsiteY120"/>
                    </a:cxn>
                    <a:cxn ang="0">
                      <a:pos x="connsiteX121" y="connsiteY121"/>
                    </a:cxn>
                    <a:cxn ang="0">
                      <a:pos x="connsiteX122" y="connsiteY122"/>
                    </a:cxn>
                    <a:cxn ang="0">
                      <a:pos x="connsiteX123" y="connsiteY123"/>
                    </a:cxn>
                    <a:cxn ang="0">
                      <a:pos x="connsiteX124" y="connsiteY124"/>
                    </a:cxn>
                    <a:cxn ang="0">
                      <a:pos x="connsiteX125" y="connsiteY125"/>
                    </a:cxn>
                    <a:cxn ang="0">
                      <a:pos x="connsiteX126" y="connsiteY126"/>
                    </a:cxn>
                    <a:cxn ang="0">
                      <a:pos x="connsiteX127" y="connsiteY127"/>
                    </a:cxn>
                    <a:cxn ang="0">
                      <a:pos x="connsiteX128" y="connsiteY128"/>
                    </a:cxn>
                    <a:cxn ang="0">
                      <a:pos x="connsiteX129" y="connsiteY129"/>
                    </a:cxn>
                    <a:cxn ang="0">
                      <a:pos x="connsiteX130" y="connsiteY130"/>
                    </a:cxn>
                    <a:cxn ang="0">
                      <a:pos x="connsiteX131" y="connsiteY131"/>
                    </a:cxn>
                    <a:cxn ang="0">
                      <a:pos x="connsiteX132" y="connsiteY132"/>
                    </a:cxn>
                    <a:cxn ang="0">
                      <a:pos x="connsiteX133" y="connsiteY133"/>
                    </a:cxn>
                    <a:cxn ang="0">
                      <a:pos x="connsiteX134" y="connsiteY134"/>
                    </a:cxn>
                    <a:cxn ang="0">
                      <a:pos x="connsiteX135" y="connsiteY135"/>
                    </a:cxn>
                    <a:cxn ang="0">
                      <a:pos x="connsiteX136" y="connsiteY136"/>
                    </a:cxn>
                    <a:cxn ang="0">
                      <a:pos x="connsiteX137" y="connsiteY137"/>
                    </a:cxn>
                    <a:cxn ang="0">
                      <a:pos x="connsiteX138" y="connsiteY138"/>
                    </a:cxn>
                    <a:cxn ang="0">
                      <a:pos x="connsiteX139" y="connsiteY139"/>
                    </a:cxn>
                    <a:cxn ang="0">
                      <a:pos x="connsiteX140" y="connsiteY140"/>
                    </a:cxn>
                    <a:cxn ang="0">
                      <a:pos x="connsiteX141" y="connsiteY141"/>
                    </a:cxn>
                    <a:cxn ang="0">
                      <a:pos x="connsiteX142" y="connsiteY142"/>
                    </a:cxn>
                    <a:cxn ang="0">
                      <a:pos x="connsiteX143" y="connsiteY143"/>
                    </a:cxn>
                    <a:cxn ang="0">
                      <a:pos x="connsiteX144" y="connsiteY144"/>
                    </a:cxn>
                    <a:cxn ang="0">
                      <a:pos x="connsiteX145" y="connsiteY145"/>
                    </a:cxn>
                    <a:cxn ang="0">
                      <a:pos x="connsiteX146" y="connsiteY146"/>
                    </a:cxn>
                    <a:cxn ang="0">
                      <a:pos x="connsiteX147" y="connsiteY147"/>
                    </a:cxn>
                    <a:cxn ang="0">
                      <a:pos x="connsiteX148" y="connsiteY148"/>
                    </a:cxn>
                    <a:cxn ang="0">
                      <a:pos x="connsiteX149" y="connsiteY149"/>
                    </a:cxn>
                    <a:cxn ang="0">
                      <a:pos x="connsiteX150" y="connsiteY150"/>
                    </a:cxn>
                    <a:cxn ang="0">
                      <a:pos x="connsiteX151" y="connsiteY151"/>
                    </a:cxn>
                    <a:cxn ang="0">
                      <a:pos x="connsiteX152" y="connsiteY152"/>
                    </a:cxn>
                    <a:cxn ang="0">
                      <a:pos x="connsiteX153" y="connsiteY153"/>
                    </a:cxn>
                    <a:cxn ang="0">
                      <a:pos x="connsiteX154" y="connsiteY154"/>
                    </a:cxn>
                    <a:cxn ang="0">
                      <a:pos x="connsiteX155" y="connsiteY155"/>
                    </a:cxn>
                    <a:cxn ang="0">
                      <a:pos x="connsiteX156" y="connsiteY156"/>
                    </a:cxn>
                    <a:cxn ang="0">
                      <a:pos x="connsiteX157" y="connsiteY157"/>
                    </a:cxn>
                    <a:cxn ang="0">
                      <a:pos x="connsiteX158" y="connsiteY158"/>
                    </a:cxn>
                    <a:cxn ang="0">
                      <a:pos x="connsiteX159" y="connsiteY159"/>
                    </a:cxn>
                    <a:cxn ang="0">
                      <a:pos x="connsiteX160" y="connsiteY160"/>
                    </a:cxn>
                    <a:cxn ang="0">
                      <a:pos x="connsiteX161" y="connsiteY161"/>
                    </a:cxn>
                    <a:cxn ang="0">
                      <a:pos x="connsiteX162" y="connsiteY162"/>
                    </a:cxn>
                    <a:cxn ang="0">
                      <a:pos x="connsiteX163" y="connsiteY163"/>
                    </a:cxn>
                    <a:cxn ang="0">
                      <a:pos x="connsiteX164" y="connsiteY164"/>
                    </a:cxn>
                    <a:cxn ang="0">
                      <a:pos x="connsiteX165" y="connsiteY165"/>
                    </a:cxn>
                    <a:cxn ang="0">
                      <a:pos x="connsiteX166" y="connsiteY166"/>
                    </a:cxn>
                    <a:cxn ang="0">
                      <a:pos x="connsiteX167" y="connsiteY167"/>
                    </a:cxn>
                    <a:cxn ang="0">
                      <a:pos x="connsiteX168" y="connsiteY168"/>
                    </a:cxn>
                    <a:cxn ang="0">
                      <a:pos x="connsiteX169" y="connsiteY169"/>
                    </a:cxn>
                    <a:cxn ang="0">
                      <a:pos x="connsiteX170" y="connsiteY170"/>
                    </a:cxn>
                    <a:cxn ang="0">
                      <a:pos x="connsiteX171" y="connsiteY171"/>
                    </a:cxn>
                    <a:cxn ang="0">
                      <a:pos x="connsiteX172" y="connsiteY172"/>
                    </a:cxn>
                    <a:cxn ang="0">
                      <a:pos x="connsiteX173" y="connsiteY173"/>
                    </a:cxn>
                    <a:cxn ang="0">
                      <a:pos x="connsiteX174" y="connsiteY174"/>
                    </a:cxn>
                    <a:cxn ang="0">
                      <a:pos x="connsiteX175" y="connsiteY175"/>
                    </a:cxn>
                    <a:cxn ang="0">
                      <a:pos x="connsiteX176" y="connsiteY176"/>
                    </a:cxn>
                    <a:cxn ang="0">
                      <a:pos x="connsiteX177" y="connsiteY177"/>
                    </a:cxn>
                    <a:cxn ang="0">
                      <a:pos x="connsiteX178" y="connsiteY178"/>
                    </a:cxn>
                    <a:cxn ang="0">
                      <a:pos x="connsiteX179" y="connsiteY179"/>
                    </a:cxn>
                    <a:cxn ang="0">
                      <a:pos x="connsiteX180" y="connsiteY180"/>
                    </a:cxn>
                    <a:cxn ang="0">
                      <a:pos x="connsiteX181" y="connsiteY181"/>
                    </a:cxn>
                    <a:cxn ang="0">
                      <a:pos x="connsiteX182" y="connsiteY182"/>
                    </a:cxn>
                    <a:cxn ang="0">
                      <a:pos x="connsiteX183" y="connsiteY183"/>
                    </a:cxn>
                    <a:cxn ang="0">
                      <a:pos x="connsiteX184" y="connsiteY184"/>
                    </a:cxn>
                    <a:cxn ang="0">
                      <a:pos x="connsiteX185" y="connsiteY185"/>
                    </a:cxn>
                    <a:cxn ang="0">
                      <a:pos x="connsiteX186" y="connsiteY186"/>
                    </a:cxn>
                    <a:cxn ang="0">
                      <a:pos x="connsiteX187" y="connsiteY187"/>
                    </a:cxn>
                    <a:cxn ang="0">
                      <a:pos x="connsiteX188" y="connsiteY188"/>
                    </a:cxn>
                    <a:cxn ang="0">
                      <a:pos x="connsiteX189" y="connsiteY189"/>
                    </a:cxn>
                    <a:cxn ang="0">
                      <a:pos x="connsiteX190" y="connsiteY190"/>
                    </a:cxn>
                  </a:cxnLst>
                  <a:rect l="l" t="t" r="r" b="b"/>
                  <a:pathLst>
                    <a:path w="6858001" h="874716">
                      <a:moveTo>
                        <a:pt x="0" y="533314"/>
                      </a:moveTo>
                      <a:lnTo>
                        <a:pt x="0" y="69206"/>
                      </a:lnTo>
                      <a:lnTo>
                        <a:pt x="21486" y="71924"/>
                      </a:lnTo>
                      <a:cubicBezTo>
                        <a:pt x="92546" y="60493"/>
                        <a:pt x="159604" y="87354"/>
                        <a:pt x="228948" y="88116"/>
                      </a:cubicBezTo>
                      <a:cubicBezTo>
                        <a:pt x="260382" y="88496"/>
                        <a:pt x="291435" y="94592"/>
                        <a:pt x="313533" y="62779"/>
                      </a:cubicBezTo>
                      <a:cubicBezTo>
                        <a:pt x="316389" y="58587"/>
                        <a:pt x="330298" y="60873"/>
                        <a:pt x="338870" y="62207"/>
                      </a:cubicBezTo>
                      <a:cubicBezTo>
                        <a:pt x="357921" y="65066"/>
                        <a:pt x="376781" y="72304"/>
                        <a:pt x="395640" y="72114"/>
                      </a:cubicBezTo>
                      <a:cubicBezTo>
                        <a:pt x="434695" y="71924"/>
                        <a:pt x="473939" y="68876"/>
                        <a:pt x="512802" y="65446"/>
                      </a:cubicBezTo>
                      <a:cubicBezTo>
                        <a:pt x="527470" y="64112"/>
                        <a:pt x="541569" y="58969"/>
                        <a:pt x="556047" y="55349"/>
                      </a:cubicBezTo>
                      <a:cubicBezTo>
                        <a:pt x="564048" y="53253"/>
                        <a:pt x="572622" y="47729"/>
                        <a:pt x="580050" y="48871"/>
                      </a:cubicBezTo>
                      <a:cubicBezTo>
                        <a:pt x="623106" y="55539"/>
                        <a:pt x="662541" y="39157"/>
                        <a:pt x="703308" y="30964"/>
                      </a:cubicBezTo>
                      <a:cubicBezTo>
                        <a:pt x="722169" y="27154"/>
                        <a:pt x="739886" y="18010"/>
                        <a:pt x="758174" y="11724"/>
                      </a:cubicBezTo>
                      <a:cubicBezTo>
                        <a:pt x="762936" y="10008"/>
                        <a:pt x="768271" y="8484"/>
                        <a:pt x="773035" y="8866"/>
                      </a:cubicBezTo>
                      <a:cubicBezTo>
                        <a:pt x="800276" y="11152"/>
                        <a:pt x="827329" y="14390"/>
                        <a:pt x="854379" y="16866"/>
                      </a:cubicBezTo>
                      <a:cubicBezTo>
                        <a:pt x="878956" y="19152"/>
                        <a:pt x="903722" y="19914"/>
                        <a:pt x="915343" y="47919"/>
                      </a:cubicBezTo>
                      <a:cubicBezTo>
                        <a:pt x="917059" y="52301"/>
                        <a:pt x="922773" y="55539"/>
                        <a:pt x="927155" y="58397"/>
                      </a:cubicBezTo>
                      <a:cubicBezTo>
                        <a:pt x="994785" y="102405"/>
                        <a:pt x="1030980" y="101261"/>
                        <a:pt x="1097087" y="54777"/>
                      </a:cubicBezTo>
                      <a:cubicBezTo>
                        <a:pt x="1103945" y="50015"/>
                        <a:pt x="1118613" y="46585"/>
                        <a:pt x="1123185" y="50395"/>
                      </a:cubicBezTo>
                      <a:cubicBezTo>
                        <a:pt x="1162049" y="82020"/>
                        <a:pt x="1204532" y="78590"/>
                        <a:pt x="1249302" y="68684"/>
                      </a:cubicBezTo>
                      <a:cubicBezTo>
                        <a:pt x="1260922" y="66018"/>
                        <a:pt x="1277307" y="66018"/>
                        <a:pt x="1286069" y="72304"/>
                      </a:cubicBezTo>
                      <a:cubicBezTo>
                        <a:pt x="1327790" y="101451"/>
                        <a:pt x="1372560" y="97261"/>
                        <a:pt x="1417899" y="88688"/>
                      </a:cubicBezTo>
                      <a:cubicBezTo>
                        <a:pt x="1424948" y="87354"/>
                        <a:pt x="1433522" y="80114"/>
                        <a:pt x="1436568" y="73448"/>
                      </a:cubicBezTo>
                      <a:cubicBezTo>
                        <a:pt x="1447428" y="49825"/>
                        <a:pt x="1467813" y="41823"/>
                        <a:pt x="1490292" y="35154"/>
                      </a:cubicBezTo>
                      <a:cubicBezTo>
                        <a:pt x="1525727" y="24296"/>
                        <a:pt x="1560588" y="11532"/>
                        <a:pt x="1596213" y="1245"/>
                      </a:cubicBezTo>
                      <a:cubicBezTo>
                        <a:pt x="1604978" y="-1231"/>
                        <a:pt x="1615836" y="293"/>
                        <a:pt x="1624980" y="3150"/>
                      </a:cubicBezTo>
                      <a:cubicBezTo>
                        <a:pt x="1656223" y="12866"/>
                        <a:pt x="1676036" y="37251"/>
                        <a:pt x="1697753" y="59731"/>
                      </a:cubicBezTo>
                      <a:cubicBezTo>
                        <a:pt x="1707279" y="69638"/>
                        <a:pt x="1720423" y="76686"/>
                        <a:pt x="1733188" y="82400"/>
                      </a:cubicBezTo>
                      <a:cubicBezTo>
                        <a:pt x="1766335" y="97071"/>
                        <a:pt x="1800246" y="110215"/>
                        <a:pt x="1833775" y="124121"/>
                      </a:cubicBezTo>
                      <a:cubicBezTo>
                        <a:pt x="1837013" y="125455"/>
                        <a:pt x="1839679" y="128884"/>
                        <a:pt x="1842158" y="131742"/>
                      </a:cubicBezTo>
                      <a:cubicBezTo>
                        <a:pt x="1866922" y="161843"/>
                        <a:pt x="1891497" y="192132"/>
                        <a:pt x="1916454" y="222233"/>
                      </a:cubicBezTo>
                      <a:cubicBezTo>
                        <a:pt x="1921216" y="227947"/>
                        <a:pt x="1928076" y="232139"/>
                        <a:pt x="1933219" y="237663"/>
                      </a:cubicBezTo>
                      <a:cubicBezTo>
                        <a:pt x="1940459" y="245283"/>
                        <a:pt x="1949603" y="252524"/>
                        <a:pt x="1953413" y="261668"/>
                      </a:cubicBezTo>
                      <a:cubicBezTo>
                        <a:pt x="1965224" y="290433"/>
                        <a:pt x="1987894" y="302817"/>
                        <a:pt x="2016469" y="308151"/>
                      </a:cubicBezTo>
                      <a:cubicBezTo>
                        <a:pt x="2042570" y="313104"/>
                        <a:pt x="2068669" y="317296"/>
                        <a:pt x="2094578" y="323010"/>
                      </a:cubicBezTo>
                      <a:cubicBezTo>
                        <a:pt x="2126201" y="329868"/>
                        <a:pt x="2157636" y="337298"/>
                        <a:pt x="2188879" y="345681"/>
                      </a:cubicBezTo>
                      <a:cubicBezTo>
                        <a:pt x="2202404" y="349301"/>
                        <a:pt x="2216692" y="353491"/>
                        <a:pt x="2228314" y="360921"/>
                      </a:cubicBezTo>
                      <a:cubicBezTo>
                        <a:pt x="2260890" y="381496"/>
                        <a:pt x="2295753" y="395402"/>
                        <a:pt x="2334044" y="389878"/>
                      </a:cubicBezTo>
                      <a:cubicBezTo>
                        <a:pt x="2364715" y="385496"/>
                        <a:pt x="2390434" y="396736"/>
                        <a:pt x="2409485" y="414263"/>
                      </a:cubicBezTo>
                      <a:cubicBezTo>
                        <a:pt x="2444158" y="446078"/>
                        <a:pt x="2481305" y="438838"/>
                        <a:pt x="2518264" y="428552"/>
                      </a:cubicBezTo>
                      <a:cubicBezTo>
                        <a:pt x="2537315" y="423217"/>
                        <a:pt x="2552935" y="423979"/>
                        <a:pt x="2571034" y="429122"/>
                      </a:cubicBezTo>
                      <a:cubicBezTo>
                        <a:pt x="2612945" y="441124"/>
                        <a:pt x="2640950" y="473701"/>
                        <a:pt x="2668001" y="502276"/>
                      </a:cubicBezTo>
                      <a:cubicBezTo>
                        <a:pt x="2691054" y="526661"/>
                        <a:pt x="2716963" y="540377"/>
                        <a:pt x="2745348" y="550666"/>
                      </a:cubicBezTo>
                      <a:cubicBezTo>
                        <a:pt x="2781163" y="563810"/>
                        <a:pt x="2809548" y="558858"/>
                        <a:pt x="2826694" y="527233"/>
                      </a:cubicBezTo>
                      <a:cubicBezTo>
                        <a:pt x="2831457" y="518278"/>
                        <a:pt x="2839839" y="507800"/>
                        <a:pt x="2848793" y="505134"/>
                      </a:cubicBezTo>
                      <a:cubicBezTo>
                        <a:pt x="2892037" y="491800"/>
                        <a:pt x="2935854" y="472367"/>
                        <a:pt x="2982148" y="484179"/>
                      </a:cubicBezTo>
                      <a:cubicBezTo>
                        <a:pt x="3046158" y="500372"/>
                        <a:pt x="3108644" y="499420"/>
                        <a:pt x="3172654" y="483417"/>
                      </a:cubicBezTo>
                      <a:cubicBezTo>
                        <a:pt x="3276480" y="457508"/>
                        <a:pt x="3380305" y="430076"/>
                        <a:pt x="3489467" y="435790"/>
                      </a:cubicBezTo>
                      <a:cubicBezTo>
                        <a:pt x="3507563" y="436742"/>
                        <a:pt x="3529090" y="425121"/>
                        <a:pt x="3544713" y="413691"/>
                      </a:cubicBezTo>
                      <a:cubicBezTo>
                        <a:pt x="3574622" y="391974"/>
                        <a:pt x="3573288" y="390258"/>
                        <a:pt x="3606817" y="408167"/>
                      </a:cubicBezTo>
                      <a:cubicBezTo>
                        <a:pt x="3614819" y="412549"/>
                        <a:pt x="3624725" y="415215"/>
                        <a:pt x="3630632" y="421693"/>
                      </a:cubicBezTo>
                      <a:cubicBezTo>
                        <a:pt x="3660731" y="454650"/>
                        <a:pt x="3697880" y="446648"/>
                        <a:pt x="3734837" y="441886"/>
                      </a:cubicBezTo>
                      <a:cubicBezTo>
                        <a:pt x="3741315" y="440934"/>
                        <a:pt x="3749125" y="439600"/>
                        <a:pt x="3754652" y="442268"/>
                      </a:cubicBezTo>
                      <a:cubicBezTo>
                        <a:pt x="3779607" y="454268"/>
                        <a:pt x="3800753" y="450078"/>
                        <a:pt x="3822472" y="433694"/>
                      </a:cubicBezTo>
                      <a:cubicBezTo>
                        <a:pt x="3841331" y="419597"/>
                        <a:pt x="3863049" y="411215"/>
                        <a:pt x="3885338" y="428742"/>
                      </a:cubicBezTo>
                      <a:cubicBezTo>
                        <a:pt x="3934870" y="467605"/>
                        <a:pt x="3987829" y="469509"/>
                        <a:pt x="4043839" y="444934"/>
                      </a:cubicBezTo>
                      <a:cubicBezTo>
                        <a:pt x="4083845" y="427407"/>
                        <a:pt x="4123280" y="423407"/>
                        <a:pt x="4165383" y="441124"/>
                      </a:cubicBezTo>
                      <a:cubicBezTo>
                        <a:pt x="4181576" y="447982"/>
                        <a:pt x="4202531" y="443410"/>
                        <a:pt x="4221391" y="444934"/>
                      </a:cubicBezTo>
                      <a:cubicBezTo>
                        <a:pt x="4232060" y="445696"/>
                        <a:pt x="4243872" y="445886"/>
                        <a:pt x="4253014" y="450650"/>
                      </a:cubicBezTo>
                      <a:cubicBezTo>
                        <a:pt x="4277401" y="462843"/>
                        <a:pt x="4300070" y="478463"/>
                        <a:pt x="4324645" y="490466"/>
                      </a:cubicBezTo>
                      <a:cubicBezTo>
                        <a:pt x="4336457" y="496180"/>
                        <a:pt x="4350554" y="499228"/>
                        <a:pt x="4363890" y="499420"/>
                      </a:cubicBezTo>
                      <a:cubicBezTo>
                        <a:pt x="4403325" y="500372"/>
                        <a:pt x="4442761" y="500372"/>
                        <a:pt x="4482004" y="498658"/>
                      </a:cubicBezTo>
                      <a:cubicBezTo>
                        <a:pt x="4546776" y="495990"/>
                        <a:pt x="4612500" y="495418"/>
                        <a:pt x="4659174" y="438648"/>
                      </a:cubicBezTo>
                      <a:cubicBezTo>
                        <a:pt x="4662986" y="434076"/>
                        <a:pt x="4671176" y="431408"/>
                        <a:pt x="4677655" y="430646"/>
                      </a:cubicBezTo>
                      <a:cubicBezTo>
                        <a:pt x="4707564" y="427027"/>
                        <a:pt x="4738235" y="426645"/>
                        <a:pt x="4767764" y="420739"/>
                      </a:cubicBezTo>
                      <a:cubicBezTo>
                        <a:pt x="4791386" y="415977"/>
                        <a:pt x="4811009" y="417501"/>
                        <a:pt x="4828916" y="434266"/>
                      </a:cubicBezTo>
                      <a:cubicBezTo>
                        <a:pt x="4852348" y="456364"/>
                        <a:pt x="4880925" y="469319"/>
                        <a:pt x="4912168" y="462271"/>
                      </a:cubicBezTo>
                      <a:cubicBezTo>
                        <a:pt x="4943409" y="455412"/>
                        <a:pt x="4963984" y="470271"/>
                        <a:pt x="4987037" y="485703"/>
                      </a:cubicBezTo>
                      <a:cubicBezTo>
                        <a:pt x="5003801" y="496942"/>
                        <a:pt x="5022852" y="511040"/>
                        <a:pt x="5041521" y="512182"/>
                      </a:cubicBezTo>
                      <a:cubicBezTo>
                        <a:pt x="5083814" y="514658"/>
                        <a:pt x="5120201" y="553904"/>
                        <a:pt x="5166113" y="531615"/>
                      </a:cubicBezTo>
                      <a:cubicBezTo>
                        <a:pt x="5169161" y="530091"/>
                        <a:pt x="5174685" y="533901"/>
                        <a:pt x="5179067" y="534853"/>
                      </a:cubicBezTo>
                      <a:cubicBezTo>
                        <a:pt x="5214121" y="542093"/>
                        <a:pt x="5247078" y="535043"/>
                        <a:pt x="5272796" y="511230"/>
                      </a:cubicBezTo>
                      <a:cubicBezTo>
                        <a:pt x="5306516" y="480177"/>
                        <a:pt x="5343855" y="477129"/>
                        <a:pt x="5385384" y="487227"/>
                      </a:cubicBezTo>
                      <a:cubicBezTo>
                        <a:pt x="5398721" y="490466"/>
                        <a:pt x="5412057" y="492752"/>
                        <a:pt x="5425582" y="495418"/>
                      </a:cubicBezTo>
                      <a:cubicBezTo>
                        <a:pt x="5443870" y="499228"/>
                        <a:pt x="5462351" y="503230"/>
                        <a:pt x="5480637" y="507040"/>
                      </a:cubicBezTo>
                      <a:cubicBezTo>
                        <a:pt x="5498356" y="510850"/>
                        <a:pt x="5517979" y="517326"/>
                        <a:pt x="5531693" y="500944"/>
                      </a:cubicBezTo>
                      <a:cubicBezTo>
                        <a:pt x="5543506" y="486845"/>
                        <a:pt x="5551888" y="488179"/>
                        <a:pt x="5562746" y="500372"/>
                      </a:cubicBezTo>
                      <a:cubicBezTo>
                        <a:pt x="5600467" y="543045"/>
                        <a:pt x="5646189" y="569716"/>
                        <a:pt x="5704483" y="571620"/>
                      </a:cubicBezTo>
                      <a:cubicBezTo>
                        <a:pt x="5716485" y="572002"/>
                        <a:pt x="5728678" y="574668"/>
                        <a:pt x="5740488" y="577526"/>
                      </a:cubicBezTo>
                      <a:cubicBezTo>
                        <a:pt x="5747728" y="579241"/>
                        <a:pt x="5756493" y="581147"/>
                        <a:pt x="5760873" y="586291"/>
                      </a:cubicBezTo>
                      <a:cubicBezTo>
                        <a:pt x="5794974" y="625534"/>
                        <a:pt x="5837457" y="652777"/>
                        <a:pt x="5883751" y="674686"/>
                      </a:cubicBezTo>
                      <a:cubicBezTo>
                        <a:pt x="5900323" y="682496"/>
                        <a:pt x="5918042" y="690306"/>
                        <a:pt x="5935949" y="692592"/>
                      </a:cubicBezTo>
                      <a:cubicBezTo>
                        <a:pt x="5954617" y="694878"/>
                        <a:pt x="5974240" y="691068"/>
                        <a:pt x="5993291" y="688972"/>
                      </a:cubicBezTo>
                      <a:cubicBezTo>
                        <a:pt x="6004531" y="687830"/>
                        <a:pt x="6017485" y="688020"/>
                        <a:pt x="6026440" y="682496"/>
                      </a:cubicBezTo>
                      <a:cubicBezTo>
                        <a:pt x="6054825" y="665159"/>
                        <a:pt x="6082258" y="646491"/>
                        <a:pt x="6108738" y="626296"/>
                      </a:cubicBezTo>
                      <a:cubicBezTo>
                        <a:pt x="6131409" y="608960"/>
                        <a:pt x="6135981" y="606483"/>
                        <a:pt x="6155602" y="628202"/>
                      </a:cubicBezTo>
                      <a:cubicBezTo>
                        <a:pt x="6175797" y="650491"/>
                        <a:pt x="6200944" y="662111"/>
                        <a:pt x="6228756" y="666873"/>
                      </a:cubicBezTo>
                      <a:cubicBezTo>
                        <a:pt x="6272764" y="674304"/>
                        <a:pt x="6317151" y="680590"/>
                        <a:pt x="6361539" y="684210"/>
                      </a:cubicBezTo>
                      <a:cubicBezTo>
                        <a:pt x="6401736" y="687448"/>
                        <a:pt x="6420977" y="669922"/>
                        <a:pt x="6428979" y="630106"/>
                      </a:cubicBezTo>
                      <a:cubicBezTo>
                        <a:pt x="6433551" y="608007"/>
                        <a:pt x="6439458" y="584003"/>
                        <a:pt x="6463840" y="578098"/>
                      </a:cubicBezTo>
                      <a:cubicBezTo>
                        <a:pt x="6503658" y="568572"/>
                        <a:pt x="6544997" y="564382"/>
                        <a:pt x="6564620" y="517708"/>
                      </a:cubicBezTo>
                      <a:cubicBezTo>
                        <a:pt x="6575478" y="527995"/>
                        <a:pt x="6582146" y="534091"/>
                        <a:pt x="6588625" y="540187"/>
                      </a:cubicBezTo>
                      <a:cubicBezTo>
                        <a:pt x="6606531" y="557142"/>
                        <a:pt x="6643678" y="564382"/>
                        <a:pt x="6662541" y="549714"/>
                      </a:cubicBezTo>
                      <a:cubicBezTo>
                        <a:pt x="6690354" y="528377"/>
                        <a:pt x="6715883" y="532377"/>
                        <a:pt x="6742552" y="548952"/>
                      </a:cubicBezTo>
                      <a:cubicBezTo>
                        <a:pt x="6764841" y="562668"/>
                        <a:pt x="6788417" y="567954"/>
                        <a:pt x="6812063" y="568430"/>
                      </a:cubicBezTo>
                      <a:lnTo>
                        <a:pt x="6858001" y="562267"/>
                      </a:lnTo>
                      <a:lnTo>
                        <a:pt x="6858001" y="734520"/>
                      </a:lnTo>
                      <a:lnTo>
                        <a:pt x="6815516" y="744220"/>
                      </a:lnTo>
                      <a:cubicBezTo>
                        <a:pt x="6793035" y="749744"/>
                        <a:pt x="6771319" y="759651"/>
                        <a:pt x="6748458" y="763271"/>
                      </a:cubicBezTo>
                      <a:cubicBezTo>
                        <a:pt x="6694164" y="771843"/>
                        <a:pt x="6639488" y="777939"/>
                        <a:pt x="6584812" y="784797"/>
                      </a:cubicBezTo>
                      <a:cubicBezTo>
                        <a:pt x="6528424" y="791846"/>
                        <a:pt x="6472225" y="799276"/>
                        <a:pt x="6415833" y="805562"/>
                      </a:cubicBezTo>
                      <a:cubicBezTo>
                        <a:pt x="6384972" y="808802"/>
                        <a:pt x="6353919" y="809372"/>
                        <a:pt x="6323058" y="812420"/>
                      </a:cubicBezTo>
                      <a:cubicBezTo>
                        <a:pt x="6296005" y="815088"/>
                        <a:pt x="6269144" y="820041"/>
                        <a:pt x="6242093" y="823281"/>
                      </a:cubicBezTo>
                      <a:cubicBezTo>
                        <a:pt x="6218660" y="825947"/>
                        <a:pt x="6195037" y="827471"/>
                        <a:pt x="6171605" y="830139"/>
                      </a:cubicBezTo>
                      <a:cubicBezTo>
                        <a:pt x="6134075" y="834519"/>
                        <a:pt x="6096736" y="839473"/>
                        <a:pt x="6059397" y="844045"/>
                      </a:cubicBezTo>
                      <a:cubicBezTo>
                        <a:pt x="6043776" y="845759"/>
                        <a:pt x="6027392" y="850522"/>
                        <a:pt x="6012723" y="847665"/>
                      </a:cubicBezTo>
                      <a:cubicBezTo>
                        <a:pt x="5975764" y="840425"/>
                        <a:pt x="5939377" y="842521"/>
                        <a:pt x="5902610" y="847473"/>
                      </a:cubicBezTo>
                      <a:cubicBezTo>
                        <a:pt x="5890037" y="849190"/>
                        <a:pt x="5876511" y="848808"/>
                        <a:pt x="5864318" y="845569"/>
                      </a:cubicBezTo>
                      <a:cubicBezTo>
                        <a:pt x="5839361" y="839091"/>
                        <a:pt x="5815169" y="829947"/>
                        <a:pt x="5790592" y="821947"/>
                      </a:cubicBezTo>
                      <a:cubicBezTo>
                        <a:pt x="5787924" y="820995"/>
                        <a:pt x="5784686" y="820803"/>
                        <a:pt x="5781830" y="820233"/>
                      </a:cubicBezTo>
                      <a:cubicBezTo>
                        <a:pt x="5765635" y="816992"/>
                        <a:pt x="5749634" y="813754"/>
                        <a:pt x="5733440" y="810896"/>
                      </a:cubicBezTo>
                      <a:cubicBezTo>
                        <a:pt x="5724678" y="809372"/>
                        <a:pt x="5715723" y="809182"/>
                        <a:pt x="5706959" y="807848"/>
                      </a:cubicBezTo>
                      <a:cubicBezTo>
                        <a:pt x="5673050" y="802514"/>
                        <a:pt x="5635711" y="811468"/>
                        <a:pt x="5606372" y="788417"/>
                      </a:cubicBezTo>
                      <a:cubicBezTo>
                        <a:pt x="5587321" y="773557"/>
                        <a:pt x="5568842" y="776987"/>
                        <a:pt x="5548460" y="779273"/>
                      </a:cubicBezTo>
                      <a:cubicBezTo>
                        <a:pt x="5533027" y="780987"/>
                        <a:pt x="5517215" y="780415"/>
                        <a:pt x="5501594" y="780607"/>
                      </a:cubicBezTo>
                      <a:cubicBezTo>
                        <a:pt x="5474161" y="781177"/>
                        <a:pt x="5446728" y="781369"/>
                        <a:pt x="5419295" y="782321"/>
                      </a:cubicBezTo>
                      <a:cubicBezTo>
                        <a:pt x="5410531" y="782701"/>
                        <a:pt x="5401579" y="787465"/>
                        <a:pt x="5393005" y="786703"/>
                      </a:cubicBezTo>
                      <a:cubicBezTo>
                        <a:pt x="5353379" y="783083"/>
                        <a:pt x="5313754" y="777367"/>
                        <a:pt x="5274129" y="774129"/>
                      </a:cubicBezTo>
                      <a:cubicBezTo>
                        <a:pt x="5251650" y="772225"/>
                        <a:pt x="5228597" y="775843"/>
                        <a:pt x="5206308" y="773177"/>
                      </a:cubicBezTo>
                      <a:cubicBezTo>
                        <a:pt x="5180591" y="770129"/>
                        <a:pt x="5155445" y="762319"/>
                        <a:pt x="5129916" y="757554"/>
                      </a:cubicBezTo>
                      <a:cubicBezTo>
                        <a:pt x="5122867" y="756222"/>
                        <a:pt x="5115057" y="757936"/>
                        <a:pt x="5107627" y="758316"/>
                      </a:cubicBezTo>
                      <a:cubicBezTo>
                        <a:pt x="5099245" y="758699"/>
                        <a:pt x="5091052" y="759461"/>
                        <a:pt x="5082670" y="759651"/>
                      </a:cubicBezTo>
                      <a:cubicBezTo>
                        <a:pt x="5057141" y="760033"/>
                        <a:pt x="5031614" y="759461"/>
                        <a:pt x="5006086" y="760795"/>
                      </a:cubicBezTo>
                      <a:cubicBezTo>
                        <a:pt x="4990465" y="761557"/>
                        <a:pt x="4974082" y="769367"/>
                        <a:pt x="4959602" y="766509"/>
                      </a:cubicBezTo>
                      <a:cubicBezTo>
                        <a:pt x="4930075" y="760985"/>
                        <a:pt x="4900546" y="773367"/>
                        <a:pt x="4871019" y="763081"/>
                      </a:cubicBezTo>
                      <a:cubicBezTo>
                        <a:pt x="4861873" y="760033"/>
                        <a:pt x="4849300" y="767653"/>
                        <a:pt x="4838250" y="768033"/>
                      </a:cubicBezTo>
                      <a:cubicBezTo>
                        <a:pt x="4810627" y="768985"/>
                        <a:pt x="4783004" y="768795"/>
                        <a:pt x="4755381" y="768605"/>
                      </a:cubicBezTo>
                      <a:cubicBezTo>
                        <a:pt x="4730614" y="768415"/>
                        <a:pt x="4704895" y="771081"/>
                        <a:pt x="4681083" y="765747"/>
                      </a:cubicBezTo>
                      <a:cubicBezTo>
                        <a:pt x="4656126" y="760033"/>
                        <a:pt x="4633647" y="760795"/>
                        <a:pt x="4609452" y="767271"/>
                      </a:cubicBezTo>
                      <a:cubicBezTo>
                        <a:pt x="4592878" y="771653"/>
                        <a:pt x="4575351" y="772225"/>
                        <a:pt x="4558207" y="773557"/>
                      </a:cubicBezTo>
                      <a:cubicBezTo>
                        <a:pt x="4539728" y="775081"/>
                        <a:pt x="4519343" y="771081"/>
                        <a:pt x="4502579" y="777367"/>
                      </a:cubicBezTo>
                      <a:cubicBezTo>
                        <a:pt x="4452665" y="796038"/>
                        <a:pt x="4401419" y="800038"/>
                        <a:pt x="4349222" y="800038"/>
                      </a:cubicBezTo>
                      <a:cubicBezTo>
                        <a:pt x="4339695" y="800038"/>
                        <a:pt x="4329979" y="797372"/>
                        <a:pt x="4320837" y="794514"/>
                      </a:cubicBezTo>
                      <a:cubicBezTo>
                        <a:pt x="4267493" y="777367"/>
                        <a:pt x="4213961" y="778891"/>
                        <a:pt x="4159667" y="789370"/>
                      </a:cubicBezTo>
                      <a:cubicBezTo>
                        <a:pt x="4148427" y="791656"/>
                        <a:pt x="4135854" y="792038"/>
                        <a:pt x="4124614" y="789752"/>
                      </a:cubicBezTo>
                      <a:cubicBezTo>
                        <a:pt x="4092989" y="783083"/>
                        <a:pt x="4062318" y="772033"/>
                        <a:pt x="4030503" y="767271"/>
                      </a:cubicBezTo>
                      <a:cubicBezTo>
                        <a:pt x="3977925" y="759461"/>
                        <a:pt x="3932394" y="785749"/>
                        <a:pt x="3885338" y="802896"/>
                      </a:cubicBezTo>
                      <a:cubicBezTo>
                        <a:pt x="3840569" y="819089"/>
                        <a:pt x="3802467" y="855666"/>
                        <a:pt x="3749506" y="847473"/>
                      </a:cubicBezTo>
                      <a:cubicBezTo>
                        <a:pt x="3744173" y="846711"/>
                        <a:pt x="3738267" y="851856"/>
                        <a:pt x="3732361" y="853190"/>
                      </a:cubicBezTo>
                      <a:cubicBezTo>
                        <a:pt x="3716168" y="856810"/>
                        <a:pt x="3699976" y="861190"/>
                        <a:pt x="3683591" y="862906"/>
                      </a:cubicBezTo>
                      <a:cubicBezTo>
                        <a:pt x="3663589" y="865192"/>
                        <a:pt x="3643204" y="864430"/>
                        <a:pt x="3623201" y="866334"/>
                      </a:cubicBezTo>
                      <a:cubicBezTo>
                        <a:pt x="3597482" y="868620"/>
                        <a:pt x="3572146" y="874716"/>
                        <a:pt x="3546617" y="874716"/>
                      </a:cubicBezTo>
                      <a:cubicBezTo>
                        <a:pt x="3526042" y="874716"/>
                        <a:pt x="3505657" y="867668"/>
                        <a:pt x="3485275" y="864238"/>
                      </a:cubicBezTo>
                      <a:cubicBezTo>
                        <a:pt x="3456508" y="859476"/>
                        <a:pt x="3424883" y="860810"/>
                        <a:pt x="3399546" y="848618"/>
                      </a:cubicBezTo>
                      <a:cubicBezTo>
                        <a:pt x="3372495" y="835663"/>
                        <a:pt x="3346776" y="829757"/>
                        <a:pt x="3318771" y="833757"/>
                      </a:cubicBezTo>
                      <a:cubicBezTo>
                        <a:pt x="3309437" y="835091"/>
                        <a:pt x="3297434" y="843093"/>
                        <a:pt x="3293244" y="851284"/>
                      </a:cubicBezTo>
                      <a:cubicBezTo>
                        <a:pt x="3283908" y="869572"/>
                        <a:pt x="3271145" y="872812"/>
                        <a:pt x="3253809" y="866524"/>
                      </a:cubicBezTo>
                      <a:cubicBezTo>
                        <a:pt x="3238758" y="861190"/>
                        <a:pt x="3220280" y="858524"/>
                        <a:pt x="3209993" y="848235"/>
                      </a:cubicBezTo>
                      <a:cubicBezTo>
                        <a:pt x="3180844" y="819089"/>
                        <a:pt x="3143695" y="818136"/>
                        <a:pt x="3107500" y="810326"/>
                      </a:cubicBezTo>
                      <a:cubicBezTo>
                        <a:pt x="3085403" y="805562"/>
                        <a:pt x="3064827" y="805372"/>
                        <a:pt x="3042728" y="808610"/>
                      </a:cubicBezTo>
                      <a:cubicBezTo>
                        <a:pt x="2994722" y="815850"/>
                        <a:pt x="2948047" y="805562"/>
                        <a:pt x="2901943" y="792418"/>
                      </a:cubicBezTo>
                      <a:cubicBezTo>
                        <a:pt x="2871462" y="783655"/>
                        <a:pt x="2840219" y="778321"/>
                        <a:pt x="2809930" y="769367"/>
                      </a:cubicBezTo>
                      <a:cubicBezTo>
                        <a:pt x="2787259" y="762509"/>
                        <a:pt x="2764590" y="754316"/>
                        <a:pt x="2743826" y="743268"/>
                      </a:cubicBezTo>
                      <a:cubicBezTo>
                        <a:pt x="2713723" y="727073"/>
                        <a:pt x="2687436" y="702689"/>
                        <a:pt x="2649143" y="709167"/>
                      </a:cubicBezTo>
                      <a:cubicBezTo>
                        <a:pt x="2615421" y="714881"/>
                        <a:pt x="2584942" y="702881"/>
                        <a:pt x="2554079" y="691450"/>
                      </a:cubicBezTo>
                      <a:cubicBezTo>
                        <a:pt x="2531409" y="683068"/>
                        <a:pt x="2508742" y="674494"/>
                        <a:pt x="2485307" y="669160"/>
                      </a:cubicBezTo>
                      <a:cubicBezTo>
                        <a:pt x="2457492" y="662873"/>
                        <a:pt x="2426059" y="665541"/>
                        <a:pt x="2401292" y="653919"/>
                      </a:cubicBezTo>
                      <a:cubicBezTo>
                        <a:pt x="2375383" y="641727"/>
                        <a:pt x="2353859" y="649919"/>
                        <a:pt x="2330806" y="653349"/>
                      </a:cubicBezTo>
                      <a:cubicBezTo>
                        <a:pt x="2294039" y="658683"/>
                        <a:pt x="2257459" y="668590"/>
                        <a:pt x="2220312" y="656015"/>
                      </a:cubicBezTo>
                      <a:cubicBezTo>
                        <a:pt x="2175163" y="640775"/>
                        <a:pt x="2130393" y="624392"/>
                        <a:pt x="2085054" y="609914"/>
                      </a:cubicBezTo>
                      <a:cubicBezTo>
                        <a:pt x="2067525" y="604387"/>
                        <a:pt x="2048668" y="602101"/>
                        <a:pt x="2030378" y="599625"/>
                      </a:cubicBezTo>
                      <a:cubicBezTo>
                        <a:pt x="2013043" y="597529"/>
                        <a:pt x="1992279" y="602863"/>
                        <a:pt x="1978940" y="594863"/>
                      </a:cubicBezTo>
                      <a:cubicBezTo>
                        <a:pt x="1944649" y="574288"/>
                        <a:pt x="1909408" y="564192"/>
                        <a:pt x="1869780" y="564192"/>
                      </a:cubicBezTo>
                      <a:cubicBezTo>
                        <a:pt x="1854920" y="564192"/>
                        <a:pt x="1840441" y="555618"/>
                        <a:pt x="1825393" y="554094"/>
                      </a:cubicBezTo>
                      <a:cubicBezTo>
                        <a:pt x="1804816" y="552190"/>
                        <a:pt x="1781194" y="547045"/>
                        <a:pt x="1763287" y="554286"/>
                      </a:cubicBezTo>
                      <a:cubicBezTo>
                        <a:pt x="1721185" y="571430"/>
                        <a:pt x="1687086" y="557142"/>
                        <a:pt x="1650317" y="540187"/>
                      </a:cubicBezTo>
                      <a:cubicBezTo>
                        <a:pt x="1614120" y="523423"/>
                        <a:pt x="1576019" y="510088"/>
                        <a:pt x="1537537" y="499038"/>
                      </a:cubicBezTo>
                      <a:cubicBezTo>
                        <a:pt x="1523059" y="495038"/>
                        <a:pt x="1505724" y="501706"/>
                        <a:pt x="1489720" y="503038"/>
                      </a:cubicBezTo>
                      <a:cubicBezTo>
                        <a:pt x="1484004" y="503420"/>
                        <a:pt x="1477717" y="503992"/>
                        <a:pt x="1472575" y="502086"/>
                      </a:cubicBezTo>
                      <a:cubicBezTo>
                        <a:pt x="1422854" y="483797"/>
                        <a:pt x="1372368" y="469891"/>
                        <a:pt x="1318456" y="479415"/>
                      </a:cubicBezTo>
                      <a:cubicBezTo>
                        <a:pt x="1313504" y="480369"/>
                        <a:pt x="1307978" y="478273"/>
                        <a:pt x="1303024" y="476939"/>
                      </a:cubicBezTo>
                      <a:cubicBezTo>
                        <a:pt x="1278829" y="470081"/>
                        <a:pt x="1255206" y="459223"/>
                        <a:pt x="1230633" y="456746"/>
                      </a:cubicBezTo>
                      <a:cubicBezTo>
                        <a:pt x="1170051" y="450650"/>
                        <a:pt x="1109091" y="448172"/>
                        <a:pt x="1048125" y="444172"/>
                      </a:cubicBezTo>
                      <a:cubicBezTo>
                        <a:pt x="1044315" y="443982"/>
                        <a:pt x="1040315" y="443982"/>
                        <a:pt x="1036887" y="442648"/>
                      </a:cubicBezTo>
                      <a:cubicBezTo>
                        <a:pt x="1014406" y="434456"/>
                        <a:pt x="994785" y="437124"/>
                        <a:pt x="975733" y="452744"/>
                      </a:cubicBezTo>
                      <a:cubicBezTo>
                        <a:pt x="967350" y="459603"/>
                        <a:pt x="955920" y="463223"/>
                        <a:pt x="945444" y="467033"/>
                      </a:cubicBezTo>
                      <a:cubicBezTo>
                        <a:pt x="930011" y="472749"/>
                        <a:pt x="914200" y="478273"/>
                        <a:pt x="898198" y="481893"/>
                      </a:cubicBezTo>
                      <a:cubicBezTo>
                        <a:pt x="882384" y="485321"/>
                        <a:pt x="865430" y="490084"/>
                        <a:pt x="850189" y="487417"/>
                      </a:cubicBezTo>
                      <a:cubicBezTo>
                        <a:pt x="822756" y="482655"/>
                        <a:pt x="796655" y="471987"/>
                        <a:pt x="769605" y="464937"/>
                      </a:cubicBezTo>
                      <a:cubicBezTo>
                        <a:pt x="760270" y="462461"/>
                        <a:pt x="749982" y="462843"/>
                        <a:pt x="740268" y="462651"/>
                      </a:cubicBezTo>
                      <a:cubicBezTo>
                        <a:pt x="717977" y="462081"/>
                        <a:pt x="695116" y="467605"/>
                        <a:pt x="674923" y="451792"/>
                      </a:cubicBezTo>
                      <a:cubicBezTo>
                        <a:pt x="656255" y="436934"/>
                        <a:pt x="637392" y="441314"/>
                        <a:pt x="617772" y="452554"/>
                      </a:cubicBezTo>
                      <a:cubicBezTo>
                        <a:pt x="603673" y="460557"/>
                        <a:pt x="587672" y="466843"/>
                        <a:pt x="571860" y="469891"/>
                      </a:cubicBezTo>
                      <a:cubicBezTo>
                        <a:pt x="550141" y="474081"/>
                        <a:pt x="528615" y="475797"/>
                        <a:pt x="505182" y="473319"/>
                      </a:cubicBezTo>
                      <a:cubicBezTo>
                        <a:pt x="488607" y="471605"/>
                        <a:pt x="475081" y="470843"/>
                        <a:pt x="462126" y="460747"/>
                      </a:cubicBezTo>
                      <a:cubicBezTo>
                        <a:pt x="460032" y="459223"/>
                        <a:pt x="456222" y="458841"/>
                        <a:pt x="453364" y="459033"/>
                      </a:cubicBezTo>
                      <a:cubicBezTo>
                        <a:pt x="415835" y="462271"/>
                        <a:pt x="378686" y="460557"/>
                        <a:pt x="340774" y="458268"/>
                      </a:cubicBezTo>
                      <a:cubicBezTo>
                        <a:pt x="292579" y="455222"/>
                        <a:pt x="241901" y="464175"/>
                        <a:pt x="200182" y="496180"/>
                      </a:cubicBezTo>
                      <a:cubicBezTo>
                        <a:pt x="194085" y="500944"/>
                        <a:pt x="184941" y="503038"/>
                        <a:pt x="176939" y="504182"/>
                      </a:cubicBezTo>
                      <a:cubicBezTo>
                        <a:pt x="139219" y="509134"/>
                        <a:pt x="101308" y="512564"/>
                        <a:pt x="63587" y="518088"/>
                      </a:cubicBezTo>
                      <a:cubicBezTo>
                        <a:pt x="43012" y="521137"/>
                        <a:pt x="21486" y="523805"/>
                        <a:pt x="2817" y="532187"/>
                      </a:cubicBezTo>
                      <a:lnTo>
                        <a:pt x="0" y="533314"/>
                      </a:lnTo>
                      <a:close/>
                    </a:path>
                  </a:pathLst>
                </a:custGeom>
                <a:blipFill>
                  <a:blip r:embed="rId2">
                    <a:alphaModFix amt="57000"/>
                  </a:blip>
                  <a:tile tx="0" ty="0" sx="100000" sy="100000" flip="none" algn="tl"/>
                </a:blipFill>
                <a:ln w="12700" cap="flat" cmpd="sng" algn="ctr">
                  <a:noFill/>
                  <a:prstDash val="solid"/>
                  <a:miter lim="800000"/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/>
                </a:p>
              </p:txBody>
            </p:sp>
          </p:grpSp>
        </p:grpSp>
      </p:grpSp>
      <p:pic>
        <p:nvPicPr>
          <p:cNvPr id="2050" name="Picture 2" descr="No hay ninguna descripción de la foto disponible.">
            <a:extLst>
              <a:ext uri="{FF2B5EF4-FFF2-40B4-BE49-F238E27FC236}">
                <a16:creationId xmlns:a16="http://schemas.microsoft.com/office/drawing/2014/main" id="{4124AD5B-8A6A-4523-F516-66210E076E7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-2" y="0"/>
            <a:ext cx="2937003" cy="29370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10">
            <a:extLst>
              <a:ext uri="{FF2B5EF4-FFF2-40B4-BE49-F238E27FC236}">
                <a16:creationId xmlns:a16="http://schemas.microsoft.com/office/drawing/2014/main" id="{45B7EAC0-17C2-7AA8-53AA-16C626BD002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34050" y="3510000"/>
            <a:ext cx="1987200" cy="1987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CuadroTexto 2">
            <a:extLst>
              <a:ext uri="{FF2B5EF4-FFF2-40B4-BE49-F238E27FC236}">
                <a16:creationId xmlns:a16="http://schemas.microsoft.com/office/drawing/2014/main" id="{071FFA62-BFD6-3B84-E7CB-CB89BAFCECA4}"/>
              </a:ext>
            </a:extLst>
          </p:cNvPr>
          <p:cNvSpPr txBox="1"/>
          <p:nvPr/>
        </p:nvSpPr>
        <p:spPr>
          <a:xfrm>
            <a:off x="3732552" y="959370"/>
            <a:ext cx="4797086" cy="464133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lvl="0" indent="-228600" defTabSz="914400">
              <a:lnSpc>
                <a:spcPct val="90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2800" b="1" dirty="0" err="1">
                <a:solidFill>
                  <a:schemeClr val="bg1">
                    <a:alpha val="80000"/>
                  </a:schemeClr>
                </a:solidFill>
                <a:effectLst/>
              </a:rPr>
              <a:t>Así</a:t>
            </a:r>
            <a:r>
              <a:rPr lang="en-US" sz="2800" b="1" dirty="0">
                <a:solidFill>
                  <a:schemeClr val="bg1">
                    <a:alpha val="80000"/>
                  </a:schemeClr>
                </a:solidFill>
                <a:effectLst/>
              </a:rPr>
              <a:t> </a:t>
            </a:r>
            <a:r>
              <a:rPr lang="en-US" sz="2800" b="1" dirty="0" err="1">
                <a:solidFill>
                  <a:schemeClr val="bg1">
                    <a:alpha val="80000"/>
                  </a:schemeClr>
                </a:solidFill>
                <a:effectLst/>
              </a:rPr>
              <a:t>mismo</a:t>
            </a:r>
            <a:r>
              <a:rPr lang="en-US" sz="2800" b="1" dirty="0">
                <a:solidFill>
                  <a:schemeClr val="bg1">
                    <a:alpha val="80000"/>
                  </a:schemeClr>
                </a:solidFill>
                <a:effectLst/>
              </a:rPr>
              <a:t> se </a:t>
            </a:r>
            <a:r>
              <a:rPr lang="en-US" sz="2800" b="1" dirty="0" err="1">
                <a:solidFill>
                  <a:schemeClr val="bg1">
                    <a:alpha val="80000"/>
                  </a:schemeClr>
                </a:solidFill>
                <a:effectLst/>
              </a:rPr>
              <a:t>debe</a:t>
            </a:r>
            <a:r>
              <a:rPr lang="en-US" sz="2800" b="1" dirty="0">
                <a:solidFill>
                  <a:schemeClr val="bg1">
                    <a:alpha val="80000"/>
                  </a:schemeClr>
                </a:solidFill>
                <a:effectLst/>
              </a:rPr>
              <a:t> </a:t>
            </a:r>
            <a:r>
              <a:rPr lang="en-US" sz="2800" b="1" dirty="0" err="1">
                <a:solidFill>
                  <a:schemeClr val="bg1">
                    <a:alpha val="80000"/>
                  </a:schemeClr>
                </a:solidFill>
                <a:effectLst/>
              </a:rPr>
              <a:t>tener</a:t>
            </a:r>
            <a:r>
              <a:rPr lang="en-US" sz="2800" b="1" dirty="0">
                <a:solidFill>
                  <a:schemeClr val="bg1">
                    <a:alpha val="80000"/>
                  </a:schemeClr>
                </a:solidFill>
                <a:effectLst/>
              </a:rPr>
              <a:t> </a:t>
            </a:r>
            <a:r>
              <a:rPr lang="en-US" sz="2800" b="1" dirty="0" err="1">
                <a:solidFill>
                  <a:schemeClr val="bg1">
                    <a:alpha val="80000"/>
                  </a:schemeClr>
                </a:solidFill>
                <a:effectLst/>
              </a:rPr>
              <a:t>presente</a:t>
            </a:r>
            <a:r>
              <a:rPr lang="en-US" sz="2800" b="1" dirty="0">
                <a:solidFill>
                  <a:schemeClr val="bg1">
                    <a:alpha val="80000"/>
                  </a:schemeClr>
                </a:solidFill>
                <a:effectLst/>
              </a:rPr>
              <a:t> que </a:t>
            </a:r>
            <a:r>
              <a:rPr lang="en-US" sz="2800" b="1" dirty="0" err="1">
                <a:solidFill>
                  <a:schemeClr val="bg1">
                    <a:alpha val="80000"/>
                  </a:schemeClr>
                </a:solidFill>
                <a:effectLst/>
              </a:rPr>
              <a:t>el</a:t>
            </a:r>
            <a:r>
              <a:rPr lang="en-US" sz="2800" b="1" dirty="0">
                <a:solidFill>
                  <a:schemeClr val="bg1">
                    <a:alpha val="80000"/>
                  </a:schemeClr>
                </a:solidFill>
                <a:effectLst/>
              </a:rPr>
              <a:t> </a:t>
            </a:r>
            <a:r>
              <a:rPr lang="en-US" sz="2800" b="1" dirty="0" err="1">
                <a:solidFill>
                  <a:schemeClr val="bg1">
                    <a:alpha val="80000"/>
                  </a:schemeClr>
                </a:solidFill>
                <a:effectLst/>
              </a:rPr>
              <a:t>diálogo</a:t>
            </a:r>
            <a:r>
              <a:rPr lang="en-US" sz="2800" b="1" dirty="0">
                <a:solidFill>
                  <a:schemeClr val="bg1">
                    <a:alpha val="80000"/>
                  </a:schemeClr>
                </a:solidFill>
                <a:effectLst/>
              </a:rPr>
              <a:t> </a:t>
            </a:r>
            <a:r>
              <a:rPr lang="en-US" sz="2800" b="1" dirty="0" err="1">
                <a:solidFill>
                  <a:schemeClr val="bg1">
                    <a:alpha val="80000"/>
                  </a:schemeClr>
                </a:solidFill>
                <a:effectLst/>
              </a:rPr>
              <a:t>previo</a:t>
            </a:r>
            <a:r>
              <a:rPr lang="en-US" sz="2800" b="1" dirty="0">
                <a:solidFill>
                  <a:schemeClr val="bg1">
                    <a:alpha val="80000"/>
                  </a:schemeClr>
                </a:solidFill>
                <a:effectLst/>
              </a:rPr>
              <a:t> y </a:t>
            </a:r>
            <a:r>
              <a:rPr lang="en-US" sz="2800" b="1" dirty="0" err="1">
                <a:solidFill>
                  <a:schemeClr val="bg1">
                    <a:alpha val="80000"/>
                  </a:schemeClr>
                </a:solidFill>
                <a:effectLst/>
              </a:rPr>
              <a:t>el</a:t>
            </a:r>
            <a:r>
              <a:rPr lang="en-US" sz="2800" b="1" dirty="0">
                <a:solidFill>
                  <a:schemeClr val="bg1">
                    <a:alpha val="80000"/>
                  </a:schemeClr>
                </a:solidFill>
                <a:effectLst/>
              </a:rPr>
              <a:t> </a:t>
            </a:r>
            <a:r>
              <a:rPr lang="en-US" sz="2800" b="1" dirty="0" err="1">
                <a:solidFill>
                  <a:schemeClr val="bg1">
                    <a:alpha val="80000"/>
                  </a:schemeClr>
                </a:solidFill>
                <a:effectLst/>
              </a:rPr>
              <a:t>trato</a:t>
            </a:r>
            <a:r>
              <a:rPr lang="en-US" sz="2800" b="1" dirty="0">
                <a:solidFill>
                  <a:schemeClr val="bg1">
                    <a:alpha val="80000"/>
                  </a:schemeClr>
                </a:solidFill>
                <a:effectLst/>
              </a:rPr>
              <a:t> </a:t>
            </a:r>
            <a:r>
              <a:rPr lang="en-US" sz="2800" b="1" dirty="0" err="1">
                <a:solidFill>
                  <a:schemeClr val="bg1">
                    <a:alpha val="80000"/>
                  </a:schemeClr>
                </a:solidFill>
                <a:effectLst/>
              </a:rPr>
              <a:t>cuidadoso</a:t>
            </a:r>
            <a:r>
              <a:rPr lang="en-US" sz="2800" b="1" dirty="0">
                <a:solidFill>
                  <a:schemeClr val="bg1">
                    <a:alpha val="80000"/>
                  </a:schemeClr>
                </a:solidFill>
                <a:effectLst/>
              </a:rPr>
              <a:t> al </a:t>
            </a:r>
            <a:r>
              <a:rPr lang="en-US" sz="2800" b="1" dirty="0" err="1">
                <a:solidFill>
                  <a:schemeClr val="bg1">
                    <a:alpha val="80000"/>
                  </a:schemeClr>
                </a:solidFill>
                <a:effectLst/>
              </a:rPr>
              <a:t>interactuar</a:t>
            </a:r>
            <a:r>
              <a:rPr lang="en-US" sz="2800" b="1" dirty="0">
                <a:solidFill>
                  <a:schemeClr val="bg1">
                    <a:alpha val="80000"/>
                  </a:schemeClr>
                </a:solidFill>
                <a:effectLst/>
              </a:rPr>
              <a:t> con </a:t>
            </a:r>
            <a:r>
              <a:rPr lang="en-US" sz="2800" b="1" dirty="0" err="1">
                <a:solidFill>
                  <a:schemeClr val="bg1">
                    <a:alpha val="80000"/>
                  </a:schemeClr>
                </a:solidFill>
                <a:effectLst/>
              </a:rPr>
              <a:t>prácticas</a:t>
            </a:r>
            <a:r>
              <a:rPr lang="en-US" sz="2800" b="1" dirty="0">
                <a:solidFill>
                  <a:schemeClr val="bg1">
                    <a:alpha val="80000"/>
                  </a:schemeClr>
                </a:solidFill>
                <a:effectLst/>
              </a:rPr>
              <a:t> BDSM </a:t>
            </a:r>
            <a:r>
              <a:rPr lang="en-US" sz="2800" b="1" dirty="0" err="1">
                <a:solidFill>
                  <a:schemeClr val="bg1">
                    <a:alpha val="80000"/>
                  </a:schemeClr>
                </a:solidFill>
                <a:effectLst/>
              </a:rPr>
              <a:t>en</a:t>
            </a:r>
            <a:r>
              <a:rPr lang="en-US" sz="2800" b="1" dirty="0">
                <a:solidFill>
                  <a:schemeClr val="bg1">
                    <a:alpha val="80000"/>
                  </a:schemeClr>
                </a:solidFill>
                <a:effectLst/>
              </a:rPr>
              <a:t> un </a:t>
            </a:r>
            <a:r>
              <a:rPr lang="en-US" sz="2800" b="1" dirty="0" err="1">
                <a:solidFill>
                  <a:schemeClr val="bg1">
                    <a:alpha val="80000"/>
                  </a:schemeClr>
                </a:solidFill>
                <a:effectLst/>
              </a:rPr>
              <a:t>encuentro</a:t>
            </a:r>
            <a:r>
              <a:rPr lang="en-US" sz="2800" b="1" dirty="0">
                <a:solidFill>
                  <a:schemeClr val="bg1">
                    <a:alpha val="80000"/>
                  </a:schemeClr>
                </a:solidFill>
                <a:effectLst/>
              </a:rPr>
              <a:t> colectivo o </a:t>
            </a:r>
            <a:r>
              <a:rPr lang="en-US" sz="2800" b="1" dirty="0" err="1">
                <a:solidFill>
                  <a:schemeClr val="bg1">
                    <a:alpha val="80000"/>
                  </a:schemeClr>
                </a:solidFill>
                <a:effectLst/>
              </a:rPr>
              <a:t>donde</a:t>
            </a:r>
            <a:r>
              <a:rPr lang="en-US" sz="2800" b="1" dirty="0">
                <a:solidFill>
                  <a:schemeClr val="bg1">
                    <a:alpha val="80000"/>
                  </a:schemeClr>
                </a:solidFill>
                <a:effectLst/>
              </a:rPr>
              <a:t> </a:t>
            </a:r>
            <a:r>
              <a:rPr lang="en-US" sz="2800" b="1" dirty="0" err="1">
                <a:solidFill>
                  <a:schemeClr val="bg1">
                    <a:alpha val="80000"/>
                  </a:schemeClr>
                </a:solidFill>
                <a:effectLst/>
              </a:rPr>
              <a:t>intervengan</a:t>
            </a:r>
            <a:r>
              <a:rPr lang="en-US" sz="2800" b="1" dirty="0">
                <a:solidFill>
                  <a:schemeClr val="bg1">
                    <a:alpha val="80000"/>
                  </a:schemeClr>
                </a:solidFill>
                <a:effectLst/>
              </a:rPr>
              <a:t> </a:t>
            </a:r>
            <a:r>
              <a:rPr lang="en-US" sz="2800" b="1" dirty="0" err="1">
                <a:solidFill>
                  <a:schemeClr val="bg1">
                    <a:alpha val="80000"/>
                  </a:schemeClr>
                </a:solidFill>
                <a:effectLst/>
              </a:rPr>
              <a:t>géneros</a:t>
            </a:r>
            <a:r>
              <a:rPr lang="en-US" sz="2800" b="1" dirty="0">
                <a:solidFill>
                  <a:schemeClr val="bg1">
                    <a:alpha val="80000"/>
                  </a:schemeClr>
                </a:solidFill>
                <a:effectLst/>
              </a:rPr>
              <a:t> </a:t>
            </a:r>
            <a:r>
              <a:rPr lang="en-US" sz="2800" b="1" dirty="0" err="1">
                <a:solidFill>
                  <a:schemeClr val="bg1">
                    <a:alpha val="80000"/>
                  </a:schemeClr>
                </a:solidFill>
                <a:effectLst/>
              </a:rPr>
              <a:t>diversos</a:t>
            </a:r>
            <a:r>
              <a:rPr lang="en-US" sz="2800" b="1" dirty="0">
                <a:solidFill>
                  <a:schemeClr val="bg1">
                    <a:alpha val="80000"/>
                  </a:schemeClr>
                </a:solidFill>
                <a:effectLst/>
              </a:rPr>
              <a:t> de personas, es fundamental para que </a:t>
            </a:r>
            <a:r>
              <a:rPr lang="en-US" sz="2800" b="1" dirty="0" err="1">
                <a:solidFill>
                  <a:schemeClr val="bg1">
                    <a:alpha val="80000"/>
                  </a:schemeClr>
                </a:solidFill>
                <a:effectLst/>
              </a:rPr>
              <a:t>el</a:t>
            </a:r>
            <a:r>
              <a:rPr lang="en-US" sz="2800" b="1" dirty="0">
                <a:solidFill>
                  <a:schemeClr val="bg1">
                    <a:alpha val="80000"/>
                  </a:schemeClr>
                </a:solidFill>
                <a:effectLst/>
              </a:rPr>
              <a:t> placer no sea </a:t>
            </a:r>
            <a:r>
              <a:rPr lang="en-US" sz="2800" b="1" dirty="0" err="1">
                <a:solidFill>
                  <a:schemeClr val="bg1">
                    <a:alpha val="80000"/>
                  </a:schemeClr>
                </a:solidFill>
                <a:effectLst/>
              </a:rPr>
              <a:t>sólo</a:t>
            </a:r>
            <a:r>
              <a:rPr lang="en-US" sz="2800" b="1" dirty="0">
                <a:solidFill>
                  <a:schemeClr val="bg1">
                    <a:alpha val="80000"/>
                  </a:schemeClr>
                </a:solidFill>
                <a:effectLst/>
              </a:rPr>
              <a:t> de uno.</a:t>
            </a:r>
          </a:p>
        </p:txBody>
      </p:sp>
    </p:spTree>
    <p:extLst>
      <p:ext uri="{BB962C8B-B14F-4D97-AF65-F5344CB8AC3E}">
        <p14:creationId xmlns:p14="http://schemas.microsoft.com/office/powerpoint/2010/main" val="247238246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65" name="Rectangle 1056">
            <a:extLst>
              <a:ext uri="{FF2B5EF4-FFF2-40B4-BE49-F238E27FC236}">
                <a16:creationId xmlns:a16="http://schemas.microsoft.com/office/drawing/2014/main" id="{5BD16EAE-E3F3-43E8-8A47-D1F9C6326A6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tx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6" name="Picture 2" descr="No hay ninguna descripción de la foto disponible.">
            <a:extLst>
              <a:ext uri="{FF2B5EF4-FFF2-40B4-BE49-F238E27FC236}">
                <a16:creationId xmlns:a16="http://schemas.microsoft.com/office/drawing/2014/main" id="{1948A383-793E-921D-F544-BB8F997C541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55718" y="453075"/>
            <a:ext cx="3312668" cy="33126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10">
            <a:extLst>
              <a:ext uri="{FF2B5EF4-FFF2-40B4-BE49-F238E27FC236}">
                <a16:creationId xmlns:a16="http://schemas.microsoft.com/office/drawing/2014/main" id="{45B7EAC0-17C2-7AA8-53AA-16C626BD002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24583" y="3765743"/>
            <a:ext cx="2242943" cy="22429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CuadroTexto 2">
            <a:extLst>
              <a:ext uri="{FF2B5EF4-FFF2-40B4-BE49-F238E27FC236}">
                <a16:creationId xmlns:a16="http://schemas.microsoft.com/office/drawing/2014/main" id="{6791B8C1-56CD-9690-9B5D-2C21D8B251AE}"/>
              </a:ext>
            </a:extLst>
          </p:cNvPr>
          <p:cNvSpPr txBox="1"/>
          <p:nvPr/>
        </p:nvSpPr>
        <p:spPr>
          <a:xfrm>
            <a:off x="4082945" y="974700"/>
            <a:ext cx="4866183" cy="545608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indent="-228600" algn="just" defTabSz="914400">
              <a:lnSpc>
                <a:spcPct val="90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2800" b="1" dirty="0" err="1">
                <a:solidFill>
                  <a:schemeClr val="bg1">
                    <a:alpha val="80000"/>
                  </a:schemeClr>
                </a:solidFill>
                <a:effectLst/>
              </a:rPr>
              <a:t>Finalmente</a:t>
            </a:r>
            <a:r>
              <a:rPr lang="en-US" sz="2800" b="1" dirty="0">
                <a:solidFill>
                  <a:schemeClr val="bg1">
                    <a:alpha val="80000"/>
                  </a:schemeClr>
                </a:solidFill>
                <a:effectLst/>
              </a:rPr>
              <a:t> </a:t>
            </a:r>
            <a:r>
              <a:rPr lang="en-US" sz="2800" b="1" dirty="0" err="1">
                <a:solidFill>
                  <a:schemeClr val="bg1">
                    <a:alpha val="80000"/>
                  </a:schemeClr>
                </a:solidFill>
                <a:effectLst/>
              </a:rPr>
              <a:t>cabe</a:t>
            </a:r>
            <a:r>
              <a:rPr lang="en-US" sz="2800" b="1" dirty="0">
                <a:solidFill>
                  <a:schemeClr val="bg1">
                    <a:alpha val="80000"/>
                  </a:schemeClr>
                </a:solidFill>
                <a:effectLst/>
              </a:rPr>
              <a:t>  </a:t>
            </a:r>
            <a:r>
              <a:rPr lang="en-US" sz="2800" b="1" dirty="0" err="1">
                <a:solidFill>
                  <a:schemeClr val="bg1">
                    <a:alpha val="80000"/>
                  </a:schemeClr>
                </a:solidFill>
                <a:effectLst/>
              </a:rPr>
              <a:t>aclararse</a:t>
            </a:r>
            <a:r>
              <a:rPr lang="en-US" sz="2800" b="1" dirty="0">
                <a:solidFill>
                  <a:schemeClr val="bg1">
                    <a:alpha val="80000"/>
                  </a:schemeClr>
                </a:solidFill>
                <a:effectLst/>
              </a:rPr>
              <a:t> que </a:t>
            </a:r>
            <a:r>
              <a:rPr lang="en-US" sz="2800" b="1" dirty="0" err="1">
                <a:solidFill>
                  <a:schemeClr val="bg1">
                    <a:alpha val="80000"/>
                  </a:schemeClr>
                </a:solidFill>
                <a:effectLst/>
              </a:rPr>
              <a:t>los</a:t>
            </a:r>
            <a:r>
              <a:rPr lang="en-US" sz="2800" b="1" dirty="0">
                <a:solidFill>
                  <a:schemeClr val="bg1">
                    <a:alpha val="80000"/>
                  </a:schemeClr>
                </a:solidFill>
                <a:effectLst/>
              </a:rPr>
              <a:t> </a:t>
            </a:r>
            <a:r>
              <a:rPr lang="en-US" sz="2800" b="1" dirty="0" err="1">
                <a:solidFill>
                  <a:schemeClr val="bg1">
                    <a:alpha val="80000"/>
                  </a:schemeClr>
                </a:solidFill>
                <a:effectLst/>
              </a:rPr>
              <a:t>anteriores</a:t>
            </a:r>
            <a:r>
              <a:rPr lang="en-US" sz="2800" b="1" dirty="0">
                <a:solidFill>
                  <a:schemeClr val="bg1">
                    <a:alpha val="80000"/>
                  </a:schemeClr>
                </a:solidFill>
                <a:effectLst/>
              </a:rPr>
              <a:t> puntos no </a:t>
            </a:r>
            <a:r>
              <a:rPr lang="en-US" sz="2800" b="1" dirty="0" err="1">
                <a:solidFill>
                  <a:schemeClr val="bg1">
                    <a:alpha val="80000"/>
                  </a:schemeClr>
                </a:solidFill>
                <a:effectLst/>
              </a:rPr>
              <a:t>constituyen</a:t>
            </a:r>
            <a:r>
              <a:rPr lang="en-US" sz="2800" b="1" dirty="0">
                <a:solidFill>
                  <a:schemeClr val="bg1">
                    <a:alpha val="80000"/>
                  </a:schemeClr>
                </a:solidFill>
                <a:effectLst/>
              </a:rPr>
              <a:t> </a:t>
            </a:r>
            <a:r>
              <a:rPr lang="en-US" sz="2800" b="1" dirty="0" err="1">
                <a:solidFill>
                  <a:schemeClr val="bg1">
                    <a:alpha val="80000"/>
                  </a:schemeClr>
                </a:solidFill>
                <a:effectLst/>
              </a:rPr>
              <a:t>reglas</a:t>
            </a:r>
            <a:r>
              <a:rPr lang="en-US" sz="2800" b="1" dirty="0">
                <a:solidFill>
                  <a:schemeClr val="bg1">
                    <a:alpha val="80000"/>
                  </a:schemeClr>
                </a:solidFill>
                <a:effectLst/>
              </a:rPr>
              <a:t> </a:t>
            </a:r>
            <a:r>
              <a:rPr lang="en-US" sz="2800" b="1" dirty="0" err="1">
                <a:solidFill>
                  <a:schemeClr val="bg1">
                    <a:alpha val="80000"/>
                  </a:schemeClr>
                </a:solidFill>
                <a:effectLst/>
              </a:rPr>
              <a:t>generalizables</a:t>
            </a:r>
            <a:r>
              <a:rPr lang="en-US" sz="2800" b="1" dirty="0">
                <a:solidFill>
                  <a:schemeClr val="bg1">
                    <a:alpha val="80000"/>
                  </a:schemeClr>
                </a:solidFill>
                <a:effectLst/>
              </a:rPr>
              <a:t>, </a:t>
            </a:r>
            <a:r>
              <a:rPr lang="en-US" sz="2800" b="1" dirty="0" err="1">
                <a:solidFill>
                  <a:schemeClr val="bg1">
                    <a:alpha val="80000"/>
                  </a:schemeClr>
                </a:solidFill>
                <a:effectLst/>
              </a:rPr>
              <a:t>sino</a:t>
            </a:r>
            <a:r>
              <a:rPr lang="en-US" sz="2800" b="1" dirty="0">
                <a:solidFill>
                  <a:schemeClr val="bg1">
                    <a:alpha val="80000"/>
                  </a:schemeClr>
                </a:solidFill>
                <a:effectLst/>
              </a:rPr>
              <a:t> </a:t>
            </a:r>
            <a:r>
              <a:rPr lang="en-US" sz="2800" b="1" dirty="0" err="1">
                <a:solidFill>
                  <a:schemeClr val="bg1">
                    <a:alpha val="80000"/>
                  </a:schemeClr>
                </a:solidFill>
                <a:effectLst/>
              </a:rPr>
              <a:t>pautas</a:t>
            </a:r>
            <a:r>
              <a:rPr lang="en-US" sz="2800" b="1" dirty="0">
                <a:solidFill>
                  <a:schemeClr val="bg1">
                    <a:alpha val="80000"/>
                  </a:schemeClr>
                </a:solidFill>
                <a:effectLst/>
              </a:rPr>
              <a:t> que </a:t>
            </a:r>
            <a:r>
              <a:rPr lang="en-US" sz="2800" b="1" dirty="0" err="1">
                <a:solidFill>
                  <a:schemeClr val="bg1">
                    <a:alpha val="80000"/>
                  </a:schemeClr>
                </a:solidFill>
                <a:effectLst/>
              </a:rPr>
              <a:t>buscan</a:t>
            </a:r>
            <a:r>
              <a:rPr lang="en-US" sz="2800" b="1" dirty="0">
                <a:solidFill>
                  <a:schemeClr val="bg1">
                    <a:alpha val="80000"/>
                  </a:schemeClr>
                </a:solidFill>
                <a:effectLst/>
              </a:rPr>
              <a:t> </a:t>
            </a:r>
            <a:r>
              <a:rPr lang="en-US" sz="2800" b="1" dirty="0" err="1">
                <a:solidFill>
                  <a:schemeClr val="bg1">
                    <a:alpha val="80000"/>
                  </a:schemeClr>
                </a:solidFill>
                <a:effectLst/>
              </a:rPr>
              <a:t>orientar</a:t>
            </a:r>
            <a:r>
              <a:rPr lang="en-US" sz="2800" b="1" dirty="0">
                <a:solidFill>
                  <a:schemeClr val="bg1">
                    <a:alpha val="80000"/>
                  </a:schemeClr>
                </a:solidFill>
                <a:effectLst/>
              </a:rPr>
              <a:t> </a:t>
            </a:r>
            <a:r>
              <a:rPr lang="en-US" sz="2800" b="1" dirty="0" err="1">
                <a:solidFill>
                  <a:schemeClr val="bg1">
                    <a:alpha val="80000"/>
                  </a:schemeClr>
                </a:solidFill>
                <a:effectLst/>
              </a:rPr>
              <a:t>una</a:t>
            </a:r>
            <a:r>
              <a:rPr lang="en-US" sz="2800" b="1" dirty="0">
                <a:solidFill>
                  <a:schemeClr val="bg1">
                    <a:alpha val="80000"/>
                  </a:schemeClr>
                </a:solidFill>
                <a:effectLst/>
              </a:rPr>
              <a:t> </a:t>
            </a:r>
            <a:r>
              <a:rPr lang="en-US" sz="2800" b="1" dirty="0" err="1">
                <a:solidFill>
                  <a:schemeClr val="bg1">
                    <a:alpha val="80000"/>
                  </a:schemeClr>
                </a:solidFill>
                <a:effectLst/>
              </a:rPr>
              <a:t>mejor</a:t>
            </a:r>
            <a:r>
              <a:rPr lang="en-US" sz="2800" b="1" dirty="0">
                <a:solidFill>
                  <a:schemeClr val="bg1">
                    <a:alpha val="80000"/>
                  </a:schemeClr>
                </a:solidFill>
                <a:effectLst/>
              </a:rPr>
              <a:t> </a:t>
            </a:r>
            <a:r>
              <a:rPr lang="en-US" sz="2800" b="1" dirty="0" err="1">
                <a:solidFill>
                  <a:schemeClr val="bg1">
                    <a:alpha val="80000"/>
                  </a:schemeClr>
                </a:solidFill>
                <a:effectLst/>
              </a:rPr>
              <a:t>interacción</a:t>
            </a:r>
            <a:r>
              <a:rPr lang="en-US" sz="2800" b="1" dirty="0">
                <a:solidFill>
                  <a:schemeClr val="bg1">
                    <a:alpha val="80000"/>
                  </a:schemeClr>
                </a:solidFill>
                <a:effectLst/>
              </a:rPr>
              <a:t> para </a:t>
            </a:r>
            <a:r>
              <a:rPr lang="en-US" sz="2800" b="1" dirty="0" err="1">
                <a:solidFill>
                  <a:schemeClr val="bg1">
                    <a:alpha val="80000"/>
                  </a:schemeClr>
                </a:solidFill>
                <a:effectLst/>
              </a:rPr>
              <a:t>aquellas</a:t>
            </a:r>
            <a:r>
              <a:rPr lang="en-US" sz="2800" b="1" dirty="0">
                <a:solidFill>
                  <a:schemeClr val="bg1">
                    <a:alpha val="80000"/>
                  </a:schemeClr>
                </a:solidFill>
                <a:effectLst/>
              </a:rPr>
              <a:t> personas que </a:t>
            </a:r>
            <a:r>
              <a:rPr lang="en-US" sz="2800" b="1" dirty="0" err="1">
                <a:solidFill>
                  <a:schemeClr val="bg1">
                    <a:alpha val="80000"/>
                  </a:schemeClr>
                </a:solidFill>
                <a:effectLst/>
              </a:rPr>
              <a:t>deseen</a:t>
            </a:r>
            <a:r>
              <a:rPr lang="en-US" sz="2800" b="1" dirty="0">
                <a:solidFill>
                  <a:schemeClr val="bg1">
                    <a:alpha val="80000"/>
                  </a:schemeClr>
                </a:solidFill>
                <a:effectLst/>
              </a:rPr>
              <a:t> </a:t>
            </a:r>
            <a:r>
              <a:rPr lang="en-US" sz="2800" b="1" dirty="0" err="1">
                <a:solidFill>
                  <a:schemeClr val="bg1">
                    <a:alpha val="80000"/>
                  </a:schemeClr>
                </a:solidFill>
                <a:effectLst/>
              </a:rPr>
              <a:t>mantener</a:t>
            </a:r>
            <a:r>
              <a:rPr lang="en-US" sz="2800" b="1" dirty="0">
                <a:solidFill>
                  <a:schemeClr val="bg1">
                    <a:alpha val="80000"/>
                  </a:schemeClr>
                </a:solidFill>
                <a:effectLst/>
              </a:rPr>
              <a:t> </a:t>
            </a:r>
            <a:r>
              <a:rPr lang="en-US" sz="2800" b="1" dirty="0" err="1">
                <a:solidFill>
                  <a:schemeClr val="bg1">
                    <a:alpha val="80000"/>
                  </a:schemeClr>
                </a:solidFill>
                <a:effectLst/>
              </a:rPr>
              <a:t>prácticas</a:t>
            </a:r>
            <a:r>
              <a:rPr lang="en-US" sz="2800" b="1" dirty="0">
                <a:solidFill>
                  <a:schemeClr val="bg1">
                    <a:alpha val="80000"/>
                  </a:schemeClr>
                </a:solidFill>
                <a:effectLst/>
              </a:rPr>
              <a:t> de BDSM con personas </a:t>
            </a:r>
            <a:r>
              <a:rPr lang="en-US" sz="2800" b="1" dirty="0" err="1">
                <a:solidFill>
                  <a:schemeClr val="bg1">
                    <a:alpha val="80000"/>
                  </a:schemeClr>
                </a:solidFill>
                <a:effectLst/>
              </a:rPr>
              <a:t>bisexuales</a:t>
            </a:r>
            <a:r>
              <a:rPr lang="en-US" sz="2800" b="1" dirty="0">
                <a:solidFill>
                  <a:schemeClr val="bg1">
                    <a:alpha val="80000"/>
                  </a:schemeClr>
                </a:solidFill>
                <a:effectLst/>
              </a:rPr>
              <a:t> de </a:t>
            </a:r>
            <a:r>
              <a:rPr lang="en-US" sz="2800" b="1" dirty="0" err="1">
                <a:solidFill>
                  <a:schemeClr val="bg1">
                    <a:alpha val="80000"/>
                  </a:schemeClr>
                </a:solidFill>
                <a:effectLst/>
              </a:rPr>
              <a:t>manera</a:t>
            </a:r>
            <a:r>
              <a:rPr lang="en-US" sz="2800" b="1" dirty="0">
                <a:solidFill>
                  <a:schemeClr val="bg1">
                    <a:alpha val="80000"/>
                  </a:schemeClr>
                </a:solidFill>
                <a:effectLst/>
              </a:rPr>
              <a:t> </a:t>
            </a:r>
            <a:r>
              <a:rPr lang="en-US" sz="2800" b="1" dirty="0" err="1">
                <a:solidFill>
                  <a:schemeClr val="bg1">
                    <a:alpha val="80000"/>
                  </a:schemeClr>
                </a:solidFill>
                <a:effectLst/>
              </a:rPr>
              <a:t>satisfactoria</a:t>
            </a:r>
            <a:r>
              <a:rPr lang="en-US" sz="2800" b="1" dirty="0">
                <a:solidFill>
                  <a:schemeClr val="bg1">
                    <a:alpha val="80000"/>
                  </a:schemeClr>
                </a:solidFill>
                <a:effectLst/>
              </a:rPr>
              <a:t> para </a:t>
            </a:r>
            <a:r>
              <a:rPr lang="en-US" sz="2800" b="1" dirty="0" err="1">
                <a:solidFill>
                  <a:schemeClr val="bg1">
                    <a:alpha val="80000"/>
                  </a:schemeClr>
                </a:solidFill>
                <a:effectLst/>
              </a:rPr>
              <a:t>todes</a:t>
            </a:r>
            <a:r>
              <a:rPr lang="en-US" sz="2800" b="1" dirty="0">
                <a:solidFill>
                  <a:schemeClr val="bg1">
                    <a:alpha val="80000"/>
                  </a:schemeClr>
                </a:solidFill>
                <a:effectLst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29380760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Tema de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92</TotalTime>
  <Words>402</Words>
  <Application>Microsoft Office PowerPoint</Application>
  <PresentationFormat>Presentación en pantalla (4:3)</PresentationFormat>
  <Paragraphs>13</Paragraphs>
  <Slides>10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7" baseType="lpstr">
      <vt:lpstr>Aptos</vt:lpstr>
      <vt:lpstr>Aptos Display</vt:lpstr>
      <vt:lpstr>Arial</vt:lpstr>
      <vt:lpstr>Calibri</vt:lpstr>
      <vt:lpstr>Courier New</vt:lpstr>
      <vt:lpstr>Symbol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Expo Orgullo Ciudad de México</dc:creator>
  <cp:lastModifiedBy>Expo Orgullo Ciudad de México</cp:lastModifiedBy>
  <cp:revision>2</cp:revision>
  <dcterms:created xsi:type="dcterms:W3CDTF">2024-08-16T18:24:50Z</dcterms:created>
  <dcterms:modified xsi:type="dcterms:W3CDTF">2024-08-17T00:35:56Z</dcterms:modified>
</cp:coreProperties>
</file>